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1" r:id="rId18"/>
    <p:sldId id="272" r:id="rId19"/>
    <p:sldId id="273" r:id="rId20"/>
    <p:sldId id="292" r:id="rId21"/>
    <p:sldId id="274" r:id="rId22"/>
    <p:sldId id="275" r:id="rId23"/>
    <p:sldId id="276" r:id="rId24"/>
    <p:sldId id="289" r:id="rId25"/>
    <p:sldId id="277" r:id="rId26"/>
    <p:sldId id="278" r:id="rId27"/>
    <p:sldId id="290" r:id="rId28"/>
    <p:sldId id="279" r:id="rId29"/>
    <p:sldId id="280" r:id="rId30"/>
    <p:sldId id="281" r:id="rId31"/>
    <p:sldId id="282" r:id="rId32"/>
    <p:sldId id="283" r:id="rId33"/>
    <p:sldId id="284" r:id="rId34"/>
    <p:sldId id="285" r:id="rId35"/>
    <p:sldId id="286" r:id="rId36"/>
    <p:sldId id="287" r:id="rId37"/>
    <p:sldId id="288" r:id="rId38"/>
    <p:sldId id="293" r:id="rId39"/>
    <p:sldId id="294" r:id="rId40"/>
    <p:sldId id="295" r:id="rId41"/>
    <p:sldId id="296" r:id="rId42"/>
  </p:sldIdLst>
  <p:sldSz cx="9144000" cy="5143500" type="screen16x9"/>
  <p:notesSz cx="6858000" cy="9144000"/>
  <p:embeddedFontLst>
    <p:embeddedFont>
      <p:font typeface="Montserrat"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Borges" userId="105e7d24fe8a4a46" providerId="LiveId" clId="{C7776DA7-778E-41A4-A34E-4079BB030B28}"/>
    <pc:docChg chg="undo custSel addSld delSld modSld">
      <pc:chgData name="Gabriela Borges" userId="105e7d24fe8a4a46" providerId="LiveId" clId="{C7776DA7-778E-41A4-A34E-4079BB030B28}" dt="2026-03-02T11:46:40.879" v="3385" actId="14100"/>
      <pc:docMkLst>
        <pc:docMk/>
      </pc:docMkLst>
      <pc:sldChg chg="modSp mod">
        <pc:chgData name="Gabriela Borges" userId="105e7d24fe8a4a46" providerId="LiveId" clId="{C7776DA7-778E-41A4-A34E-4079BB030B28}" dt="2026-03-01T14:39:57.758" v="99" actId="20577"/>
        <pc:sldMkLst>
          <pc:docMk/>
          <pc:sldMk cId="0" sldId="256"/>
        </pc:sldMkLst>
        <pc:spChg chg="mod">
          <ac:chgData name="Gabriela Borges" userId="105e7d24fe8a4a46" providerId="LiveId" clId="{C7776DA7-778E-41A4-A34E-4079BB030B28}" dt="2026-03-01T14:39:31.863" v="54" actId="20577"/>
          <ac:spMkLst>
            <pc:docMk/>
            <pc:sldMk cId="0" sldId="256"/>
            <ac:spMk id="55" creationId="{00000000-0000-0000-0000-000000000000}"/>
          </ac:spMkLst>
        </pc:spChg>
        <pc:spChg chg="mod">
          <ac:chgData name="Gabriela Borges" userId="105e7d24fe8a4a46" providerId="LiveId" clId="{C7776DA7-778E-41A4-A34E-4079BB030B28}" dt="2026-03-01T14:39:57.758" v="99" actId="20577"/>
          <ac:spMkLst>
            <pc:docMk/>
            <pc:sldMk cId="0" sldId="256"/>
            <ac:spMk id="56" creationId="{00000000-0000-0000-0000-000000000000}"/>
          </ac:spMkLst>
        </pc:spChg>
      </pc:sldChg>
      <pc:sldChg chg="modSp mod modNotes">
        <pc:chgData name="Gabriela Borges" userId="105e7d24fe8a4a46" providerId="LiveId" clId="{C7776DA7-778E-41A4-A34E-4079BB030B28}" dt="2026-03-01T16:33:16.564" v="1378" actId="20577"/>
        <pc:sldMkLst>
          <pc:docMk/>
          <pc:sldMk cId="0" sldId="257"/>
        </pc:sldMkLst>
        <pc:spChg chg="mod">
          <ac:chgData name="Gabriela Borges" userId="105e7d24fe8a4a46" providerId="LiveId" clId="{C7776DA7-778E-41A4-A34E-4079BB030B28}" dt="2026-03-01T16:33:16.564" v="1378" actId="20577"/>
          <ac:spMkLst>
            <pc:docMk/>
            <pc:sldMk cId="0" sldId="257"/>
            <ac:spMk id="62" creationId="{00000000-0000-0000-0000-000000000000}"/>
          </ac:spMkLst>
        </pc:spChg>
      </pc:sldChg>
      <pc:sldChg chg="modSp add mod">
        <pc:chgData name="Gabriela Borges" userId="105e7d24fe8a4a46" providerId="LiveId" clId="{C7776DA7-778E-41A4-A34E-4079BB030B28}" dt="2026-03-02T11:36:27.886" v="3286" actId="207"/>
        <pc:sldMkLst>
          <pc:docMk/>
          <pc:sldMk cId="2527502085" sldId="258"/>
        </pc:sldMkLst>
        <pc:spChg chg="mod">
          <ac:chgData name="Gabriela Borges" userId="105e7d24fe8a4a46" providerId="LiveId" clId="{C7776DA7-778E-41A4-A34E-4079BB030B28}" dt="2026-03-02T11:36:27.886" v="3286" actId="207"/>
          <ac:spMkLst>
            <pc:docMk/>
            <pc:sldMk cId="2527502085" sldId="258"/>
            <ac:spMk id="62" creationId="{3C9E81E3-AC72-8749-AB92-87E340D0D4B1}"/>
          </ac:spMkLst>
        </pc:spChg>
      </pc:sldChg>
      <pc:sldChg chg="modSp add mod">
        <pc:chgData name="Gabriela Borges" userId="105e7d24fe8a4a46" providerId="LiveId" clId="{C7776DA7-778E-41A4-A34E-4079BB030B28}" dt="2026-03-02T11:36:59.047" v="3292" actId="207"/>
        <pc:sldMkLst>
          <pc:docMk/>
          <pc:sldMk cId="910437226" sldId="259"/>
        </pc:sldMkLst>
        <pc:spChg chg="mod">
          <ac:chgData name="Gabriela Borges" userId="105e7d24fe8a4a46" providerId="LiveId" clId="{C7776DA7-778E-41A4-A34E-4079BB030B28}" dt="2026-03-02T11:36:59.047" v="3292" actId="207"/>
          <ac:spMkLst>
            <pc:docMk/>
            <pc:sldMk cId="910437226" sldId="259"/>
            <ac:spMk id="62" creationId="{8F9E5AB2-CF0D-8410-C9A6-91C8795E4F3C}"/>
          </ac:spMkLst>
        </pc:spChg>
      </pc:sldChg>
      <pc:sldChg chg="modSp add mod">
        <pc:chgData name="Gabriela Borges" userId="105e7d24fe8a4a46" providerId="LiveId" clId="{C7776DA7-778E-41A4-A34E-4079BB030B28}" dt="2026-03-02T11:37:07.819" v="3294" actId="207"/>
        <pc:sldMkLst>
          <pc:docMk/>
          <pc:sldMk cId="2980362968" sldId="260"/>
        </pc:sldMkLst>
        <pc:spChg chg="mod">
          <ac:chgData name="Gabriela Borges" userId="105e7d24fe8a4a46" providerId="LiveId" clId="{C7776DA7-778E-41A4-A34E-4079BB030B28}" dt="2026-03-02T11:37:07.819" v="3294" actId="207"/>
          <ac:spMkLst>
            <pc:docMk/>
            <pc:sldMk cId="2980362968" sldId="260"/>
            <ac:spMk id="62" creationId="{4CC868AA-6DAA-2D00-575D-B427187E28FB}"/>
          </ac:spMkLst>
        </pc:spChg>
      </pc:sldChg>
      <pc:sldChg chg="modSp add mod">
        <pc:chgData name="Gabriela Borges" userId="105e7d24fe8a4a46" providerId="LiveId" clId="{C7776DA7-778E-41A4-A34E-4079BB030B28}" dt="2026-03-02T11:37:16.811" v="3296" actId="207"/>
        <pc:sldMkLst>
          <pc:docMk/>
          <pc:sldMk cId="3817379123" sldId="261"/>
        </pc:sldMkLst>
        <pc:spChg chg="mod">
          <ac:chgData name="Gabriela Borges" userId="105e7d24fe8a4a46" providerId="LiveId" clId="{C7776DA7-778E-41A4-A34E-4079BB030B28}" dt="2026-03-02T11:37:16.811" v="3296" actId="207"/>
          <ac:spMkLst>
            <pc:docMk/>
            <pc:sldMk cId="3817379123" sldId="261"/>
            <ac:spMk id="62" creationId="{469097C7-2FAA-DACA-123A-8C294D58769B}"/>
          </ac:spMkLst>
        </pc:spChg>
      </pc:sldChg>
      <pc:sldChg chg="modSp add mod">
        <pc:chgData name="Gabriela Borges" userId="105e7d24fe8a4a46" providerId="LiveId" clId="{C7776DA7-778E-41A4-A34E-4079BB030B28}" dt="2026-03-02T11:37:35.335" v="3300" actId="207"/>
        <pc:sldMkLst>
          <pc:docMk/>
          <pc:sldMk cId="1717959769" sldId="262"/>
        </pc:sldMkLst>
        <pc:spChg chg="mod">
          <ac:chgData name="Gabriela Borges" userId="105e7d24fe8a4a46" providerId="LiveId" clId="{C7776DA7-778E-41A4-A34E-4079BB030B28}" dt="2026-03-02T11:37:35.335" v="3300" actId="207"/>
          <ac:spMkLst>
            <pc:docMk/>
            <pc:sldMk cId="1717959769" sldId="262"/>
            <ac:spMk id="62" creationId="{55EC7007-1890-442D-E98A-2A8DE39B1C8F}"/>
          </ac:spMkLst>
        </pc:spChg>
      </pc:sldChg>
      <pc:sldChg chg="modSp add mod">
        <pc:chgData name="Gabriela Borges" userId="105e7d24fe8a4a46" providerId="LiveId" clId="{C7776DA7-778E-41A4-A34E-4079BB030B28}" dt="2026-03-02T11:37:30.573" v="3299" actId="207"/>
        <pc:sldMkLst>
          <pc:docMk/>
          <pc:sldMk cId="1953470331" sldId="263"/>
        </pc:sldMkLst>
        <pc:spChg chg="mod">
          <ac:chgData name="Gabriela Borges" userId="105e7d24fe8a4a46" providerId="LiveId" clId="{C7776DA7-778E-41A4-A34E-4079BB030B28}" dt="2026-03-02T11:37:30.573" v="3299" actId="207"/>
          <ac:spMkLst>
            <pc:docMk/>
            <pc:sldMk cId="1953470331" sldId="263"/>
            <ac:spMk id="62" creationId="{EF781343-FF53-9147-03A0-811E20E29E3F}"/>
          </ac:spMkLst>
        </pc:spChg>
      </pc:sldChg>
      <pc:sldChg chg="modSp add mod">
        <pc:chgData name="Gabriela Borges" userId="105e7d24fe8a4a46" providerId="LiveId" clId="{C7776DA7-778E-41A4-A34E-4079BB030B28}" dt="2026-03-02T11:37:41.147" v="3301" actId="207"/>
        <pc:sldMkLst>
          <pc:docMk/>
          <pc:sldMk cId="615581940" sldId="264"/>
        </pc:sldMkLst>
        <pc:spChg chg="mod">
          <ac:chgData name="Gabriela Borges" userId="105e7d24fe8a4a46" providerId="LiveId" clId="{C7776DA7-778E-41A4-A34E-4079BB030B28}" dt="2026-03-02T11:37:41.147" v="3301" actId="207"/>
          <ac:spMkLst>
            <pc:docMk/>
            <pc:sldMk cId="615581940" sldId="264"/>
            <ac:spMk id="62" creationId="{7742B414-ACBF-58E7-07F8-42D39339A5BC}"/>
          </ac:spMkLst>
        </pc:spChg>
      </pc:sldChg>
      <pc:sldChg chg="modSp add mod">
        <pc:chgData name="Gabriela Borges" userId="105e7d24fe8a4a46" providerId="LiveId" clId="{C7776DA7-778E-41A4-A34E-4079BB030B28}" dt="2026-03-02T11:37:49.931" v="3303" actId="207"/>
        <pc:sldMkLst>
          <pc:docMk/>
          <pc:sldMk cId="3686679041" sldId="265"/>
        </pc:sldMkLst>
        <pc:spChg chg="mod">
          <ac:chgData name="Gabriela Borges" userId="105e7d24fe8a4a46" providerId="LiveId" clId="{C7776DA7-778E-41A4-A34E-4079BB030B28}" dt="2026-03-02T11:37:49.931" v="3303" actId="207"/>
          <ac:spMkLst>
            <pc:docMk/>
            <pc:sldMk cId="3686679041" sldId="265"/>
            <ac:spMk id="62" creationId="{B575C37F-ADF7-BE7E-B841-DDD8438B8ED7}"/>
          </ac:spMkLst>
        </pc:spChg>
      </pc:sldChg>
      <pc:sldChg chg="modSp add mod">
        <pc:chgData name="Gabriela Borges" userId="105e7d24fe8a4a46" providerId="LiveId" clId="{C7776DA7-778E-41A4-A34E-4079BB030B28}" dt="2026-03-02T11:37:58.217" v="3305" actId="207"/>
        <pc:sldMkLst>
          <pc:docMk/>
          <pc:sldMk cId="1994023080" sldId="266"/>
        </pc:sldMkLst>
        <pc:spChg chg="mod">
          <ac:chgData name="Gabriela Borges" userId="105e7d24fe8a4a46" providerId="LiveId" clId="{C7776DA7-778E-41A4-A34E-4079BB030B28}" dt="2026-03-02T11:37:58.217" v="3305" actId="207"/>
          <ac:spMkLst>
            <pc:docMk/>
            <pc:sldMk cId="1994023080" sldId="266"/>
            <ac:spMk id="62" creationId="{4D226558-3916-2BFA-C7BD-58B216BACD5A}"/>
          </ac:spMkLst>
        </pc:spChg>
      </pc:sldChg>
      <pc:sldChg chg="modSp add mod">
        <pc:chgData name="Gabriela Borges" userId="105e7d24fe8a4a46" providerId="LiveId" clId="{C7776DA7-778E-41A4-A34E-4079BB030B28}" dt="2026-03-02T11:38:05.923" v="3307" actId="207"/>
        <pc:sldMkLst>
          <pc:docMk/>
          <pc:sldMk cId="1724589069" sldId="267"/>
        </pc:sldMkLst>
        <pc:spChg chg="mod">
          <ac:chgData name="Gabriela Borges" userId="105e7d24fe8a4a46" providerId="LiveId" clId="{C7776DA7-778E-41A4-A34E-4079BB030B28}" dt="2026-03-02T11:38:05.923" v="3307" actId="207"/>
          <ac:spMkLst>
            <pc:docMk/>
            <pc:sldMk cId="1724589069" sldId="267"/>
            <ac:spMk id="62" creationId="{2428BF54-1CF8-F1B8-DD81-BC2DB417B02B}"/>
          </ac:spMkLst>
        </pc:spChg>
      </pc:sldChg>
      <pc:sldChg chg="modSp add mod">
        <pc:chgData name="Gabriela Borges" userId="105e7d24fe8a4a46" providerId="LiveId" clId="{C7776DA7-778E-41A4-A34E-4079BB030B28}" dt="2026-03-02T11:38:25.161" v="3311" actId="207"/>
        <pc:sldMkLst>
          <pc:docMk/>
          <pc:sldMk cId="2256501314" sldId="268"/>
        </pc:sldMkLst>
        <pc:spChg chg="mod">
          <ac:chgData name="Gabriela Borges" userId="105e7d24fe8a4a46" providerId="LiveId" clId="{C7776DA7-778E-41A4-A34E-4079BB030B28}" dt="2026-03-02T11:38:25.161" v="3311" actId="207"/>
          <ac:spMkLst>
            <pc:docMk/>
            <pc:sldMk cId="2256501314" sldId="268"/>
            <ac:spMk id="62" creationId="{7A89694A-35C9-48E8-3CD5-F18BC68A3E50}"/>
          </ac:spMkLst>
        </pc:spChg>
      </pc:sldChg>
      <pc:sldChg chg="modSp add mod">
        <pc:chgData name="Gabriela Borges" userId="105e7d24fe8a4a46" providerId="LiveId" clId="{C7776DA7-778E-41A4-A34E-4079BB030B28}" dt="2026-03-02T11:39:51.907" v="3326" actId="207"/>
        <pc:sldMkLst>
          <pc:docMk/>
          <pc:sldMk cId="1192029454" sldId="269"/>
        </pc:sldMkLst>
        <pc:spChg chg="mod">
          <ac:chgData name="Gabriela Borges" userId="105e7d24fe8a4a46" providerId="LiveId" clId="{C7776DA7-778E-41A4-A34E-4079BB030B28}" dt="2026-03-02T11:39:51.907" v="3326" actId="207"/>
          <ac:spMkLst>
            <pc:docMk/>
            <pc:sldMk cId="1192029454" sldId="269"/>
            <ac:spMk id="62" creationId="{BBFF3837-2D63-548B-CE09-00098DD544FD}"/>
          </ac:spMkLst>
        </pc:spChg>
      </pc:sldChg>
      <pc:sldChg chg="addSp modSp add mod">
        <pc:chgData name="Gabriela Borges" userId="105e7d24fe8a4a46" providerId="LiveId" clId="{C7776DA7-778E-41A4-A34E-4079BB030B28}" dt="2026-03-02T11:39:45.609" v="3325" actId="207"/>
        <pc:sldMkLst>
          <pc:docMk/>
          <pc:sldMk cId="570639932" sldId="270"/>
        </pc:sldMkLst>
        <pc:spChg chg="add mod">
          <ac:chgData name="Gabriela Borges" userId="105e7d24fe8a4a46" providerId="LiveId" clId="{C7776DA7-778E-41A4-A34E-4079BB030B28}" dt="2026-03-02T11:38:31.195" v="3312" actId="207"/>
          <ac:spMkLst>
            <pc:docMk/>
            <pc:sldMk cId="570639932" sldId="270"/>
            <ac:spMk id="3" creationId="{204F566E-082D-650A-5D4E-93645B1A9489}"/>
          </ac:spMkLst>
        </pc:spChg>
        <pc:spChg chg="mod">
          <ac:chgData name="Gabriela Borges" userId="105e7d24fe8a4a46" providerId="LiveId" clId="{C7776DA7-778E-41A4-A34E-4079BB030B28}" dt="2026-03-02T11:39:45.609" v="3325" actId="207"/>
          <ac:spMkLst>
            <pc:docMk/>
            <pc:sldMk cId="570639932" sldId="270"/>
            <ac:spMk id="62" creationId="{8136A287-741C-44EF-95F7-6CB0F871018D}"/>
          </ac:spMkLst>
        </pc:spChg>
      </pc:sldChg>
      <pc:sldChg chg="modSp add mod">
        <pc:chgData name="Gabriela Borges" userId="105e7d24fe8a4a46" providerId="LiveId" clId="{C7776DA7-778E-41A4-A34E-4079BB030B28}" dt="2026-03-02T11:39:40.070" v="3324" actId="207"/>
        <pc:sldMkLst>
          <pc:docMk/>
          <pc:sldMk cId="2947740727" sldId="271"/>
        </pc:sldMkLst>
        <pc:spChg chg="mod">
          <ac:chgData name="Gabriela Borges" userId="105e7d24fe8a4a46" providerId="LiveId" clId="{C7776DA7-778E-41A4-A34E-4079BB030B28}" dt="2026-03-02T11:38:40.386" v="3314" actId="207"/>
          <ac:spMkLst>
            <pc:docMk/>
            <pc:sldMk cId="2947740727" sldId="271"/>
            <ac:spMk id="3" creationId="{BD828253-4009-7F96-8F45-00A670F008F4}"/>
          </ac:spMkLst>
        </pc:spChg>
        <pc:spChg chg="mod">
          <ac:chgData name="Gabriela Borges" userId="105e7d24fe8a4a46" providerId="LiveId" clId="{C7776DA7-778E-41A4-A34E-4079BB030B28}" dt="2026-03-02T11:39:40.070" v="3324" actId="207"/>
          <ac:spMkLst>
            <pc:docMk/>
            <pc:sldMk cId="2947740727" sldId="271"/>
            <ac:spMk id="62" creationId="{E090E7E6-F942-CD91-10E6-D02F2EBEA04C}"/>
          </ac:spMkLst>
        </pc:spChg>
      </pc:sldChg>
      <pc:sldChg chg="modSp add mod">
        <pc:chgData name="Gabriela Borges" userId="105e7d24fe8a4a46" providerId="LiveId" clId="{C7776DA7-778E-41A4-A34E-4079BB030B28}" dt="2026-03-02T11:39:25.443" v="3322" actId="207"/>
        <pc:sldMkLst>
          <pc:docMk/>
          <pc:sldMk cId="3874131147" sldId="272"/>
        </pc:sldMkLst>
        <pc:spChg chg="mod">
          <ac:chgData name="Gabriela Borges" userId="105e7d24fe8a4a46" providerId="LiveId" clId="{C7776DA7-778E-41A4-A34E-4079BB030B28}" dt="2026-03-02T11:38:52.614" v="3316" actId="207"/>
          <ac:spMkLst>
            <pc:docMk/>
            <pc:sldMk cId="3874131147" sldId="272"/>
            <ac:spMk id="3" creationId="{2E3E5BA2-22D6-16F4-8F55-F70354147A98}"/>
          </ac:spMkLst>
        </pc:spChg>
        <pc:spChg chg="mod">
          <ac:chgData name="Gabriela Borges" userId="105e7d24fe8a4a46" providerId="LiveId" clId="{C7776DA7-778E-41A4-A34E-4079BB030B28}" dt="2026-03-02T11:39:25.443" v="3322" actId="207"/>
          <ac:spMkLst>
            <pc:docMk/>
            <pc:sldMk cId="3874131147" sldId="272"/>
            <ac:spMk id="62" creationId="{AB1446D3-E0CC-2F52-2052-0195AEADA659}"/>
          </ac:spMkLst>
        </pc:spChg>
      </pc:sldChg>
      <pc:sldChg chg="modSp add mod">
        <pc:chgData name="Gabriela Borges" userId="105e7d24fe8a4a46" providerId="LiveId" clId="{C7776DA7-778E-41A4-A34E-4079BB030B28}" dt="2026-03-02T11:39:11.159" v="3320" actId="207"/>
        <pc:sldMkLst>
          <pc:docMk/>
          <pc:sldMk cId="2839599572" sldId="273"/>
        </pc:sldMkLst>
        <pc:spChg chg="mod">
          <ac:chgData name="Gabriela Borges" userId="105e7d24fe8a4a46" providerId="LiveId" clId="{C7776DA7-778E-41A4-A34E-4079BB030B28}" dt="2026-03-02T11:39:05.280" v="3319" actId="207"/>
          <ac:spMkLst>
            <pc:docMk/>
            <pc:sldMk cId="2839599572" sldId="273"/>
            <ac:spMk id="3" creationId="{A3FB6EAA-B153-C1D3-5C64-E6DC753F42FC}"/>
          </ac:spMkLst>
        </pc:spChg>
        <pc:spChg chg="mod">
          <ac:chgData name="Gabriela Borges" userId="105e7d24fe8a4a46" providerId="LiveId" clId="{C7776DA7-778E-41A4-A34E-4079BB030B28}" dt="2026-03-02T11:39:11.159" v="3320" actId="207"/>
          <ac:spMkLst>
            <pc:docMk/>
            <pc:sldMk cId="2839599572" sldId="273"/>
            <ac:spMk id="62" creationId="{4ACF4677-FF76-5BED-7276-D2DBFB439C47}"/>
          </ac:spMkLst>
        </pc:spChg>
      </pc:sldChg>
      <pc:sldChg chg="modSp add mod">
        <pc:chgData name="Gabriela Borges" userId="105e7d24fe8a4a46" providerId="LiveId" clId="{C7776DA7-778E-41A4-A34E-4079BB030B28}" dt="2026-03-02T11:40:18.755" v="3330" actId="207"/>
        <pc:sldMkLst>
          <pc:docMk/>
          <pc:sldMk cId="765207362" sldId="274"/>
        </pc:sldMkLst>
        <pc:spChg chg="mod">
          <ac:chgData name="Gabriela Borges" userId="105e7d24fe8a4a46" providerId="LiveId" clId="{C7776DA7-778E-41A4-A34E-4079BB030B28}" dt="2026-03-02T11:40:18.755" v="3330" actId="207"/>
          <ac:spMkLst>
            <pc:docMk/>
            <pc:sldMk cId="765207362" sldId="274"/>
            <ac:spMk id="3" creationId="{F81AEA8D-50D4-111A-F5B4-0A00A0BDE8BB}"/>
          </ac:spMkLst>
        </pc:spChg>
        <pc:spChg chg="mod">
          <ac:chgData name="Gabriela Borges" userId="105e7d24fe8a4a46" providerId="LiveId" clId="{C7776DA7-778E-41A4-A34E-4079BB030B28}" dt="2026-03-02T11:40:12.938" v="3328" actId="207"/>
          <ac:spMkLst>
            <pc:docMk/>
            <pc:sldMk cId="765207362" sldId="274"/>
            <ac:spMk id="62" creationId="{AAD7F6D5-FC2F-89B5-3D42-EEEC37DF6773}"/>
          </ac:spMkLst>
        </pc:spChg>
      </pc:sldChg>
      <pc:sldChg chg="modSp add mod">
        <pc:chgData name="Gabriela Borges" userId="105e7d24fe8a4a46" providerId="LiveId" clId="{C7776DA7-778E-41A4-A34E-4079BB030B28}" dt="2026-03-02T11:40:33.468" v="3333" actId="207"/>
        <pc:sldMkLst>
          <pc:docMk/>
          <pc:sldMk cId="2281287169" sldId="275"/>
        </pc:sldMkLst>
        <pc:spChg chg="mod">
          <ac:chgData name="Gabriela Borges" userId="105e7d24fe8a4a46" providerId="LiveId" clId="{C7776DA7-778E-41A4-A34E-4079BB030B28}" dt="2026-03-02T11:40:33.468" v="3333" actId="207"/>
          <ac:spMkLst>
            <pc:docMk/>
            <pc:sldMk cId="2281287169" sldId="275"/>
            <ac:spMk id="3" creationId="{3597858E-5498-CF85-031A-F59320C2213B}"/>
          </ac:spMkLst>
        </pc:spChg>
        <pc:spChg chg="mod">
          <ac:chgData name="Gabriela Borges" userId="105e7d24fe8a4a46" providerId="LiveId" clId="{C7776DA7-778E-41A4-A34E-4079BB030B28}" dt="2026-03-02T11:40:30.002" v="3332" actId="207"/>
          <ac:spMkLst>
            <pc:docMk/>
            <pc:sldMk cId="2281287169" sldId="275"/>
            <ac:spMk id="62" creationId="{3E54A953-55CB-7696-A56A-0711B7223994}"/>
          </ac:spMkLst>
        </pc:spChg>
      </pc:sldChg>
      <pc:sldChg chg="modSp add mod">
        <pc:chgData name="Gabriela Borges" userId="105e7d24fe8a4a46" providerId="LiveId" clId="{C7776DA7-778E-41A4-A34E-4079BB030B28}" dt="2026-03-02T11:40:37.896" v="3334" actId="207"/>
        <pc:sldMkLst>
          <pc:docMk/>
          <pc:sldMk cId="2609290307" sldId="276"/>
        </pc:sldMkLst>
        <pc:spChg chg="mod">
          <ac:chgData name="Gabriela Borges" userId="105e7d24fe8a4a46" providerId="LiveId" clId="{C7776DA7-778E-41A4-A34E-4079BB030B28}" dt="2026-03-01T16:12:40.126" v="1143" actId="255"/>
          <ac:spMkLst>
            <pc:docMk/>
            <pc:sldMk cId="2609290307" sldId="276"/>
            <ac:spMk id="3" creationId="{FCAE414B-19AC-58EF-90F7-72C82BB6E9D2}"/>
          </ac:spMkLst>
        </pc:spChg>
        <pc:spChg chg="mod">
          <ac:chgData name="Gabriela Borges" userId="105e7d24fe8a4a46" providerId="LiveId" clId="{C7776DA7-778E-41A4-A34E-4079BB030B28}" dt="2026-03-02T11:40:37.896" v="3334" actId="207"/>
          <ac:spMkLst>
            <pc:docMk/>
            <pc:sldMk cId="2609290307" sldId="276"/>
            <ac:spMk id="62" creationId="{709A4AC2-4D0C-3A6D-8376-59433BA8AAF9}"/>
          </ac:spMkLst>
        </pc:spChg>
      </pc:sldChg>
      <pc:sldChg chg="modSp add mod">
        <pc:chgData name="Gabriela Borges" userId="105e7d24fe8a4a46" providerId="LiveId" clId="{C7776DA7-778E-41A4-A34E-4079BB030B28}" dt="2026-03-02T11:40:55.873" v="3338" actId="207"/>
        <pc:sldMkLst>
          <pc:docMk/>
          <pc:sldMk cId="4063841172" sldId="277"/>
        </pc:sldMkLst>
        <pc:spChg chg="mod">
          <ac:chgData name="Gabriela Borges" userId="105e7d24fe8a4a46" providerId="LiveId" clId="{C7776DA7-778E-41A4-A34E-4079BB030B28}" dt="2026-03-02T11:40:55.873" v="3338" actId="207"/>
          <ac:spMkLst>
            <pc:docMk/>
            <pc:sldMk cId="4063841172" sldId="277"/>
            <ac:spMk id="3" creationId="{4AD052BD-63A4-F51E-D538-C92A419BA151}"/>
          </ac:spMkLst>
        </pc:spChg>
        <pc:spChg chg="mod">
          <ac:chgData name="Gabriela Borges" userId="105e7d24fe8a4a46" providerId="LiveId" clId="{C7776DA7-778E-41A4-A34E-4079BB030B28}" dt="2026-03-02T11:40:46.819" v="3336" actId="207"/>
          <ac:spMkLst>
            <pc:docMk/>
            <pc:sldMk cId="4063841172" sldId="277"/>
            <ac:spMk id="62" creationId="{7FD07D77-F236-7C37-A013-382ADC11766F}"/>
          </ac:spMkLst>
        </pc:spChg>
      </pc:sldChg>
      <pc:sldChg chg="modSp add mod">
        <pc:chgData name="Gabriela Borges" userId="105e7d24fe8a4a46" providerId="LiveId" clId="{C7776DA7-778E-41A4-A34E-4079BB030B28}" dt="2026-03-02T11:41:22.871" v="3342" actId="207"/>
        <pc:sldMkLst>
          <pc:docMk/>
          <pc:sldMk cId="2234331031" sldId="278"/>
        </pc:sldMkLst>
        <pc:spChg chg="mod">
          <ac:chgData name="Gabriela Borges" userId="105e7d24fe8a4a46" providerId="LiveId" clId="{C7776DA7-778E-41A4-A34E-4079BB030B28}" dt="2026-03-02T11:41:01.031" v="3339" actId="207"/>
          <ac:spMkLst>
            <pc:docMk/>
            <pc:sldMk cId="2234331031" sldId="278"/>
            <ac:spMk id="3" creationId="{C095DB05-7262-5047-86E5-67C0E4E9D141}"/>
          </ac:spMkLst>
        </pc:spChg>
        <pc:spChg chg="mod">
          <ac:chgData name="Gabriela Borges" userId="105e7d24fe8a4a46" providerId="LiveId" clId="{C7776DA7-778E-41A4-A34E-4079BB030B28}" dt="2026-03-02T11:41:22.871" v="3342" actId="207"/>
          <ac:spMkLst>
            <pc:docMk/>
            <pc:sldMk cId="2234331031" sldId="278"/>
            <ac:spMk id="62" creationId="{33BD3BCF-C225-6E5A-D9F8-900BDA1E9FF6}"/>
          </ac:spMkLst>
        </pc:spChg>
      </pc:sldChg>
      <pc:sldChg chg="modSp add mod">
        <pc:chgData name="Gabriela Borges" userId="105e7d24fe8a4a46" providerId="LiveId" clId="{C7776DA7-778E-41A4-A34E-4079BB030B28}" dt="2026-03-02T11:41:38.354" v="3344" actId="207"/>
        <pc:sldMkLst>
          <pc:docMk/>
          <pc:sldMk cId="1574846011" sldId="279"/>
        </pc:sldMkLst>
        <pc:spChg chg="mod">
          <ac:chgData name="Gabriela Borges" userId="105e7d24fe8a4a46" providerId="LiveId" clId="{C7776DA7-778E-41A4-A34E-4079BB030B28}" dt="2026-03-02T11:41:38.354" v="3344" actId="207"/>
          <ac:spMkLst>
            <pc:docMk/>
            <pc:sldMk cId="1574846011" sldId="279"/>
            <ac:spMk id="3" creationId="{5A53BA60-4256-9905-0CAD-85F214D24CAB}"/>
          </ac:spMkLst>
        </pc:spChg>
      </pc:sldChg>
      <pc:sldChg chg="modSp add mod">
        <pc:chgData name="Gabriela Borges" userId="105e7d24fe8a4a46" providerId="LiveId" clId="{C7776DA7-778E-41A4-A34E-4079BB030B28}" dt="2026-03-02T11:42:11.461" v="3348" actId="207"/>
        <pc:sldMkLst>
          <pc:docMk/>
          <pc:sldMk cId="1303910874" sldId="280"/>
        </pc:sldMkLst>
        <pc:spChg chg="mod">
          <ac:chgData name="Gabriela Borges" userId="105e7d24fe8a4a46" providerId="LiveId" clId="{C7776DA7-778E-41A4-A34E-4079BB030B28}" dt="2026-03-02T11:42:11.461" v="3348" actId="207"/>
          <ac:spMkLst>
            <pc:docMk/>
            <pc:sldMk cId="1303910874" sldId="280"/>
            <ac:spMk id="3" creationId="{4BA1906D-041A-DF96-2E68-9A2A30F7A6B8}"/>
          </ac:spMkLst>
        </pc:spChg>
        <pc:spChg chg="mod">
          <ac:chgData name="Gabriela Borges" userId="105e7d24fe8a4a46" providerId="LiveId" clId="{C7776DA7-778E-41A4-A34E-4079BB030B28}" dt="2026-03-02T11:42:04.836" v="3346" actId="207"/>
          <ac:spMkLst>
            <pc:docMk/>
            <pc:sldMk cId="1303910874" sldId="280"/>
            <ac:spMk id="62" creationId="{9B3157DA-8AE0-805D-5E83-C64397773695}"/>
          </ac:spMkLst>
        </pc:spChg>
      </pc:sldChg>
      <pc:sldChg chg="addSp modSp add mod">
        <pc:chgData name="Gabriela Borges" userId="105e7d24fe8a4a46" providerId="LiveId" clId="{C7776DA7-778E-41A4-A34E-4079BB030B28}" dt="2026-03-02T11:42:27.677" v="3350" actId="207"/>
        <pc:sldMkLst>
          <pc:docMk/>
          <pc:sldMk cId="2319204806" sldId="281"/>
        </pc:sldMkLst>
        <pc:spChg chg="mod">
          <ac:chgData name="Gabriela Borges" userId="105e7d24fe8a4a46" providerId="LiveId" clId="{C7776DA7-778E-41A4-A34E-4079BB030B28}" dt="2026-03-02T11:42:27.677" v="3350" actId="207"/>
          <ac:spMkLst>
            <pc:docMk/>
            <pc:sldMk cId="2319204806" sldId="281"/>
            <ac:spMk id="3" creationId="{616E2C40-E782-5873-39CA-E8C91E06EBFA}"/>
          </ac:spMkLst>
        </pc:spChg>
        <pc:graphicFrameChg chg="add mod">
          <ac:chgData name="Gabriela Borges" userId="105e7d24fe8a4a46" providerId="LiveId" clId="{C7776DA7-778E-41A4-A34E-4079BB030B28}" dt="2026-03-01T17:16:30.213" v="1846"/>
          <ac:graphicFrameMkLst>
            <pc:docMk/>
            <pc:sldMk cId="2319204806" sldId="281"/>
            <ac:graphicFrameMk id="2" creationId="{C417B165-B749-BC1A-82A9-23DCD56A3C7D}"/>
          </ac:graphicFrameMkLst>
        </pc:graphicFrameChg>
      </pc:sldChg>
      <pc:sldChg chg="modSp add mod">
        <pc:chgData name="Gabriela Borges" userId="105e7d24fe8a4a46" providerId="LiveId" clId="{C7776DA7-778E-41A4-A34E-4079BB030B28}" dt="2026-03-02T11:43:14.659" v="3358" actId="207"/>
        <pc:sldMkLst>
          <pc:docMk/>
          <pc:sldMk cId="3027483784" sldId="282"/>
        </pc:sldMkLst>
        <pc:spChg chg="mod">
          <ac:chgData name="Gabriela Borges" userId="105e7d24fe8a4a46" providerId="LiveId" clId="{C7776DA7-778E-41A4-A34E-4079BB030B28}" dt="2026-03-02T11:42:31.545" v="3351" actId="207"/>
          <ac:spMkLst>
            <pc:docMk/>
            <pc:sldMk cId="3027483784" sldId="282"/>
            <ac:spMk id="3" creationId="{94A6DB47-FB96-CB3A-CE80-72DFA7843F31}"/>
          </ac:spMkLst>
        </pc:spChg>
        <pc:spChg chg="mod">
          <ac:chgData name="Gabriela Borges" userId="105e7d24fe8a4a46" providerId="LiveId" clId="{C7776DA7-778E-41A4-A34E-4079BB030B28}" dt="2026-03-02T11:43:14.659" v="3358" actId="207"/>
          <ac:spMkLst>
            <pc:docMk/>
            <pc:sldMk cId="3027483784" sldId="282"/>
            <ac:spMk id="62" creationId="{A09CB128-DC78-E6CA-8506-AEF4A3F1ED4B}"/>
          </ac:spMkLst>
        </pc:spChg>
      </pc:sldChg>
      <pc:sldChg chg="modSp add mod">
        <pc:chgData name="Gabriela Borges" userId="105e7d24fe8a4a46" providerId="LiveId" clId="{C7776DA7-778E-41A4-A34E-4079BB030B28}" dt="2026-03-02T11:43:04.083" v="3356" actId="207"/>
        <pc:sldMkLst>
          <pc:docMk/>
          <pc:sldMk cId="3171713746" sldId="283"/>
        </pc:sldMkLst>
        <pc:spChg chg="mod">
          <ac:chgData name="Gabriela Borges" userId="105e7d24fe8a4a46" providerId="LiveId" clId="{C7776DA7-778E-41A4-A34E-4079BB030B28}" dt="2026-03-02T11:42:50.306" v="3353" actId="207"/>
          <ac:spMkLst>
            <pc:docMk/>
            <pc:sldMk cId="3171713746" sldId="283"/>
            <ac:spMk id="3" creationId="{7E030C5A-95A7-D894-5FE1-2C9DDDEB1088}"/>
          </ac:spMkLst>
        </pc:spChg>
        <pc:spChg chg="mod">
          <ac:chgData name="Gabriela Borges" userId="105e7d24fe8a4a46" providerId="LiveId" clId="{C7776DA7-778E-41A4-A34E-4079BB030B28}" dt="2026-03-02T11:43:04.083" v="3356" actId="207"/>
          <ac:spMkLst>
            <pc:docMk/>
            <pc:sldMk cId="3171713746" sldId="283"/>
            <ac:spMk id="62" creationId="{4D59D6F2-3E61-7E8F-7C04-A7848E54FF15}"/>
          </ac:spMkLst>
        </pc:spChg>
        <pc:picChg chg="mod">
          <ac:chgData name="Gabriela Borges" userId="105e7d24fe8a4a46" providerId="LiveId" clId="{C7776DA7-778E-41A4-A34E-4079BB030B28}" dt="2026-03-01T16:26:21.476" v="1256" actId="1076"/>
          <ac:picMkLst>
            <pc:docMk/>
            <pc:sldMk cId="3171713746" sldId="283"/>
            <ac:picMk id="61" creationId="{2EC6364F-5C05-B712-22FB-61AE148CCA3A}"/>
          </ac:picMkLst>
        </pc:picChg>
      </pc:sldChg>
      <pc:sldChg chg="modSp add mod">
        <pc:chgData name="Gabriela Borges" userId="105e7d24fe8a4a46" providerId="LiveId" clId="{C7776DA7-778E-41A4-A34E-4079BB030B28}" dt="2026-03-02T11:42:59.061" v="3355" actId="207"/>
        <pc:sldMkLst>
          <pc:docMk/>
          <pc:sldMk cId="3437149799" sldId="284"/>
        </pc:sldMkLst>
        <pc:spChg chg="mod">
          <ac:chgData name="Gabriela Borges" userId="105e7d24fe8a4a46" providerId="LiveId" clId="{C7776DA7-778E-41A4-A34E-4079BB030B28}" dt="2026-03-02T11:42:55.480" v="3354" actId="207"/>
          <ac:spMkLst>
            <pc:docMk/>
            <pc:sldMk cId="3437149799" sldId="284"/>
            <ac:spMk id="3" creationId="{3F2E9FDE-D627-6F1A-4760-359A279FC2C2}"/>
          </ac:spMkLst>
        </pc:spChg>
        <pc:spChg chg="mod">
          <ac:chgData name="Gabriela Borges" userId="105e7d24fe8a4a46" providerId="LiveId" clId="{C7776DA7-778E-41A4-A34E-4079BB030B28}" dt="2026-03-02T11:42:59.061" v="3355" actId="207"/>
          <ac:spMkLst>
            <pc:docMk/>
            <pc:sldMk cId="3437149799" sldId="284"/>
            <ac:spMk id="62" creationId="{80F704EE-B59E-01C0-CA94-44CEA0B47CD1}"/>
          </ac:spMkLst>
        </pc:spChg>
      </pc:sldChg>
      <pc:sldChg chg="modSp add mod">
        <pc:chgData name="Gabriela Borges" userId="105e7d24fe8a4a46" providerId="LiveId" clId="{C7776DA7-778E-41A4-A34E-4079BB030B28}" dt="2026-03-02T11:43:23.075" v="3359" actId="207"/>
        <pc:sldMkLst>
          <pc:docMk/>
          <pc:sldMk cId="2717206281" sldId="285"/>
        </pc:sldMkLst>
        <pc:spChg chg="mod">
          <ac:chgData name="Gabriela Borges" userId="105e7d24fe8a4a46" providerId="LiveId" clId="{C7776DA7-778E-41A4-A34E-4079BB030B28}" dt="2026-03-01T16:30:01.443" v="1297" actId="255"/>
          <ac:spMkLst>
            <pc:docMk/>
            <pc:sldMk cId="2717206281" sldId="285"/>
            <ac:spMk id="3" creationId="{0ECEA805-14C6-F400-843C-9081AD72D653}"/>
          </ac:spMkLst>
        </pc:spChg>
        <pc:spChg chg="mod">
          <ac:chgData name="Gabriela Borges" userId="105e7d24fe8a4a46" providerId="LiveId" clId="{C7776DA7-778E-41A4-A34E-4079BB030B28}" dt="2026-03-02T11:43:23.075" v="3359" actId="207"/>
          <ac:spMkLst>
            <pc:docMk/>
            <pc:sldMk cId="2717206281" sldId="285"/>
            <ac:spMk id="62" creationId="{C30A783B-8F72-E3B7-0B4C-3CD822672BF1}"/>
          </ac:spMkLst>
        </pc:spChg>
      </pc:sldChg>
      <pc:sldChg chg="modSp add mod">
        <pc:chgData name="Gabriela Borges" userId="105e7d24fe8a4a46" providerId="LiveId" clId="{C7776DA7-778E-41A4-A34E-4079BB030B28}" dt="2026-03-02T11:43:28.686" v="3360" actId="207"/>
        <pc:sldMkLst>
          <pc:docMk/>
          <pc:sldMk cId="997514782" sldId="286"/>
        </pc:sldMkLst>
        <pc:spChg chg="mod">
          <ac:chgData name="Gabriela Borges" userId="105e7d24fe8a4a46" providerId="LiveId" clId="{C7776DA7-778E-41A4-A34E-4079BB030B28}" dt="2026-03-01T16:30:47.768" v="1303" actId="20577"/>
          <ac:spMkLst>
            <pc:docMk/>
            <pc:sldMk cId="997514782" sldId="286"/>
            <ac:spMk id="3" creationId="{BD0EA7DA-4AAB-C1A4-0C23-E43375BE90A0}"/>
          </ac:spMkLst>
        </pc:spChg>
        <pc:spChg chg="mod">
          <ac:chgData name="Gabriela Borges" userId="105e7d24fe8a4a46" providerId="LiveId" clId="{C7776DA7-778E-41A4-A34E-4079BB030B28}" dt="2026-03-02T11:43:28.686" v="3360" actId="207"/>
          <ac:spMkLst>
            <pc:docMk/>
            <pc:sldMk cId="997514782" sldId="286"/>
            <ac:spMk id="62" creationId="{E865D2BD-2536-DF3F-1915-96AEFBF179FE}"/>
          </ac:spMkLst>
        </pc:spChg>
      </pc:sldChg>
      <pc:sldChg chg="new del">
        <pc:chgData name="Gabriela Borges" userId="105e7d24fe8a4a46" providerId="LiveId" clId="{C7776DA7-778E-41A4-A34E-4079BB030B28}" dt="2026-03-01T16:30:27.734" v="1300" actId="680"/>
        <pc:sldMkLst>
          <pc:docMk/>
          <pc:sldMk cId="4218247904" sldId="286"/>
        </pc:sldMkLst>
      </pc:sldChg>
      <pc:sldChg chg="addSp delSp modSp add mod">
        <pc:chgData name="Gabriela Borges" userId="105e7d24fe8a4a46" providerId="LiveId" clId="{C7776DA7-778E-41A4-A34E-4079BB030B28}" dt="2026-03-01T16:43:39.200" v="1627" actId="123"/>
        <pc:sldMkLst>
          <pc:docMk/>
          <pc:sldMk cId="3019997479" sldId="287"/>
        </pc:sldMkLst>
        <pc:spChg chg="del mod">
          <ac:chgData name="Gabriela Borges" userId="105e7d24fe8a4a46" providerId="LiveId" clId="{C7776DA7-778E-41A4-A34E-4079BB030B28}" dt="2026-03-01T16:39:53.543" v="1450"/>
          <ac:spMkLst>
            <pc:docMk/>
            <pc:sldMk cId="3019997479" sldId="287"/>
            <ac:spMk id="3" creationId="{C58F0CF7-319B-9AF2-7596-DC764F6EA454}"/>
          </ac:spMkLst>
        </pc:spChg>
        <pc:spChg chg="add mod">
          <ac:chgData name="Gabriela Borges" userId="105e7d24fe8a4a46" providerId="LiveId" clId="{C7776DA7-778E-41A4-A34E-4079BB030B28}" dt="2026-03-01T16:43:39.200" v="1627" actId="123"/>
          <ac:spMkLst>
            <pc:docMk/>
            <pc:sldMk cId="3019997479" sldId="287"/>
            <ac:spMk id="7" creationId="{F4323337-EAB0-7BD1-C9D9-5FF89FA75282}"/>
          </ac:spMkLst>
        </pc:spChg>
        <pc:spChg chg="mod">
          <ac:chgData name="Gabriela Borges" userId="105e7d24fe8a4a46" providerId="LiveId" clId="{C7776DA7-778E-41A4-A34E-4079BB030B28}" dt="2026-03-01T16:37:32.419" v="1446" actId="20577"/>
          <ac:spMkLst>
            <pc:docMk/>
            <pc:sldMk cId="3019997479" sldId="287"/>
            <ac:spMk id="62" creationId="{3A2386B0-1462-45FD-2B1E-E9781881DFDD}"/>
          </ac:spMkLst>
        </pc:spChg>
        <pc:picChg chg="add del mod">
          <ac:chgData name="Gabriela Borges" userId="105e7d24fe8a4a46" providerId="LiveId" clId="{C7776DA7-778E-41A4-A34E-4079BB030B28}" dt="2026-03-01T16:39:53.528" v="1448" actId="478"/>
          <ac:picMkLst>
            <pc:docMk/>
            <pc:sldMk cId="3019997479" sldId="287"/>
            <ac:picMk id="4" creationId="{3B7204DB-EB18-C0D2-F2B9-45BAA6CD4FD3}"/>
          </ac:picMkLst>
        </pc:picChg>
        <pc:picChg chg="add mod">
          <ac:chgData name="Gabriela Borges" userId="105e7d24fe8a4a46" providerId="LiveId" clId="{C7776DA7-778E-41A4-A34E-4079BB030B28}" dt="2026-03-01T16:40:24.731" v="1456" actId="14100"/>
          <ac:picMkLst>
            <pc:docMk/>
            <pc:sldMk cId="3019997479" sldId="287"/>
            <ac:picMk id="6" creationId="{46C29E77-7F8C-2595-D43A-9A54060A9BED}"/>
          </ac:picMkLst>
        </pc:picChg>
      </pc:sldChg>
      <pc:sldChg chg="addSp delSp modSp add mod">
        <pc:chgData name="Gabriela Borges" userId="105e7d24fe8a4a46" providerId="LiveId" clId="{C7776DA7-778E-41A4-A34E-4079BB030B28}" dt="2026-03-01T18:27:35.791" v="1928" actId="20577"/>
        <pc:sldMkLst>
          <pc:docMk/>
          <pc:sldMk cId="3469704795" sldId="288"/>
        </pc:sldMkLst>
        <pc:spChg chg="mod">
          <ac:chgData name="Gabriela Borges" userId="105e7d24fe8a4a46" providerId="LiveId" clId="{C7776DA7-778E-41A4-A34E-4079BB030B28}" dt="2026-03-01T18:26:40.248" v="1898" actId="6549"/>
          <ac:spMkLst>
            <pc:docMk/>
            <pc:sldMk cId="3469704795" sldId="288"/>
            <ac:spMk id="7" creationId="{DE97DECF-9768-F6E6-D209-B20413301B0C}"/>
          </ac:spMkLst>
        </pc:spChg>
        <pc:spChg chg="mod">
          <ac:chgData name="Gabriela Borges" userId="105e7d24fe8a4a46" providerId="LiveId" clId="{C7776DA7-778E-41A4-A34E-4079BB030B28}" dt="2026-03-01T18:27:35.791" v="1928" actId="20577"/>
          <ac:spMkLst>
            <pc:docMk/>
            <pc:sldMk cId="3469704795" sldId="288"/>
            <ac:spMk id="62" creationId="{FF15D8C7-0762-7CB6-87D3-D3A669C82F70}"/>
          </ac:spMkLst>
        </pc:spChg>
        <pc:picChg chg="add mod">
          <ac:chgData name="Gabriela Borges" userId="105e7d24fe8a4a46" providerId="LiveId" clId="{C7776DA7-778E-41A4-A34E-4079BB030B28}" dt="2026-03-01T18:26:57.300" v="1900" actId="1076"/>
          <ac:picMkLst>
            <pc:docMk/>
            <pc:sldMk cId="3469704795" sldId="288"/>
            <ac:picMk id="3" creationId="{75E89BC1-E023-A3D4-4050-424CFF27A6DC}"/>
          </ac:picMkLst>
        </pc:picChg>
        <pc:picChg chg="del">
          <ac:chgData name="Gabriela Borges" userId="105e7d24fe8a4a46" providerId="LiveId" clId="{C7776DA7-778E-41A4-A34E-4079BB030B28}" dt="2026-03-01T16:43:56.966" v="1629" actId="478"/>
          <ac:picMkLst>
            <pc:docMk/>
            <pc:sldMk cId="3469704795" sldId="288"/>
            <ac:picMk id="6" creationId="{C8CCAE53-71DB-5B93-D5BE-193A324B0D97}"/>
          </ac:picMkLst>
        </pc:picChg>
        <pc:picChg chg="mod">
          <ac:chgData name="Gabriela Borges" userId="105e7d24fe8a4a46" providerId="LiveId" clId="{C7776DA7-778E-41A4-A34E-4079BB030B28}" dt="2026-03-01T18:25:43.150" v="1886" actId="1076"/>
          <ac:picMkLst>
            <pc:docMk/>
            <pc:sldMk cId="3469704795" sldId="288"/>
            <ac:picMk id="61" creationId="{33CDEF71-C270-5989-29FE-27D36B1CF8A3}"/>
          </ac:picMkLst>
        </pc:picChg>
      </pc:sldChg>
      <pc:sldChg chg="addSp delSp modSp add mod">
        <pc:chgData name="Gabriela Borges" userId="105e7d24fe8a4a46" providerId="LiveId" clId="{C7776DA7-778E-41A4-A34E-4079BB030B28}" dt="2026-03-02T11:40:42.912" v="3335" actId="207"/>
        <pc:sldMkLst>
          <pc:docMk/>
          <pc:sldMk cId="153144595" sldId="289"/>
        </pc:sldMkLst>
        <pc:spChg chg="mod">
          <ac:chgData name="Gabriela Borges" userId="105e7d24fe8a4a46" providerId="LiveId" clId="{C7776DA7-778E-41A4-A34E-4079BB030B28}" dt="2026-03-01T16:48:12.841" v="1634" actId="6549"/>
          <ac:spMkLst>
            <pc:docMk/>
            <pc:sldMk cId="153144595" sldId="289"/>
            <ac:spMk id="3" creationId="{308D81F1-0B0B-C9E8-53B0-A547D9A25F08}"/>
          </ac:spMkLst>
        </pc:spChg>
        <pc:spChg chg="add mod">
          <ac:chgData name="Gabriela Borges" userId="105e7d24fe8a4a46" providerId="LiveId" clId="{C7776DA7-778E-41A4-A34E-4079BB030B28}" dt="2026-03-01T16:49:25.591" v="1650" actId="948"/>
          <ac:spMkLst>
            <pc:docMk/>
            <pc:sldMk cId="153144595" sldId="289"/>
            <ac:spMk id="5" creationId="{30ABF81D-3AB5-487A-A99C-7380D721D1D2}"/>
          </ac:spMkLst>
        </pc:spChg>
        <pc:spChg chg="mod">
          <ac:chgData name="Gabriela Borges" userId="105e7d24fe8a4a46" providerId="LiveId" clId="{C7776DA7-778E-41A4-A34E-4079BB030B28}" dt="2026-03-02T11:40:42.912" v="3335" actId="207"/>
          <ac:spMkLst>
            <pc:docMk/>
            <pc:sldMk cId="153144595" sldId="289"/>
            <ac:spMk id="62" creationId="{FBD3959B-8842-5F57-83CF-C3B01F6FBA40}"/>
          </ac:spMkLst>
        </pc:spChg>
        <pc:graphicFrameChg chg="add del mod modGraphic">
          <ac:chgData name="Gabriela Borges" userId="105e7d24fe8a4a46" providerId="LiveId" clId="{C7776DA7-778E-41A4-A34E-4079BB030B28}" dt="2026-03-01T16:48:15.356" v="1635" actId="478"/>
          <ac:graphicFrameMkLst>
            <pc:docMk/>
            <pc:sldMk cId="153144595" sldId="289"/>
            <ac:graphicFrameMk id="2" creationId="{44935864-8BB4-C7DD-D479-A4F5BED75E42}"/>
          </ac:graphicFrameMkLst>
        </pc:graphicFrameChg>
      </pc:sldChg>
      <pc:sldChg chg="modSp add mod">
        <pc:chgData name="Gabriela Borges" userId="105e7d24fe8a4a46" providerId="LiveId" clId="{C7776DA7-778E-41A4-A34E-4079BB030B28}" dt="2026-03-02T11:41:16.964" v="3341" actId="207"/>
        <pc:sldMkLst>
          <pc:docMk/>
          <pc:sldMk cId="3786004338" sldId="290"/>
        </pc:sldMkLst>
        <pc:spChg chg="mod">
          <ac:chgData name="Gabriela Borges" userId="105e7d24fe8a4a46" providerId="LiveId" clId="{C7776DA7-778E-41A4-A34E-4079BB030B28}" dt="2026-03-02T11:41:06.608" v="3340" actId="207"/>
          <ac:spMkLst>
            <pc:docMk/>
            <pc:sldMk cId="3786004338" sldId="290"/>
            <ac:spMk id="3" creationId="{E735A2BE-577F-34A1-0C2C-E60C38EE33D0}"/>
          </ac:spMkLst>
        </pc:spChg>
        <pc:spChg chg="mod">
          <ac:chgData name="Gabriela Borges" userId="105e7d24fe8a4a46" providerId="LiveId" clId="{C7776DA7-778E-41A4-A34E-4079BB030B28}" dt="2026-03-02T11:41:16.964" v="3341" actId="207"/>
          <ac:spMkLst>
            <pc:docMk/>
            <pc:sldMk cId="3786004338" sldId="290"/>
            <ac:spMk id="62" creationId="{1388B985-5AE3-5D33-6330-53C2376099EE}"/>
          </ac:spMkLst>
        </pc:spChg>
      </pc:sldChg>
      <pc:sldChg chg="modSp add mod">
        <pc:chgData name="Gabriela Borges" userId="105e7d24fe8a4a46" providerId="LiveId" clId="{C7776DA7-778E-41A4-A34E-4079BB030B28}" dt="2026-03-02T11:39:34.295" v="3323" actId="207"/>
        <pc:sldMkLst>
          <pc:docMk/>
          <pc:sldMk cId="3290794748" sldId="291"/>
        </pc:sldMkLst>
        <pc:spChg chg="mod">
          <ac:chgData name="Gabriela Borges" userId="105e7d24fe8a4a46" providerId="LiveId" clId="{C7776DA7-778E-41A4-A34E-4079BB030B28}" dt="2026-03-01T17:11:17.762" v="1834" actId="115"/>
          <ac:spMkLst>
            <pc:docMk/>
            <pc:sldMk cId="3290794748" sldId="291"/>
            <ac:spMk id="3" creationId="{C3B5EEA0-C3E5-95AE-7810-D8E8F80D8DBF}"/>
          </ac:spMkLst>
        </pc:spChg>
        <pc:spChg chg="mod">
          <ac:chgData name="Gabriela Borges" userId="105e7d24fe8a4a46" providerId="LiveId" clId="{C7776DA7-778E-41A4-A34E-4079BB030B28}" dt="2026-03-02T11:39:34.295" v="3323" actId="207"/>
          <ac:spMkLst>
            <pc:docMk/>
            <pc:sldMk cId="3290794748" sldId="291"/>
            <ac:spMk id="62" creationId="{01765518-7A20-CA3D-E504-4BD2C1A1DC44}"/>
          </ac:spMkLst>
        </pc:spChg>
      </pc:sldChg>
      <pc:sldChg chg="modSp add mod">
        <pc:chgData name="Gabriela Borges" userId="105e7d24fe8a4a46" providerId="LiveId" clId="{C7776DA7-778E-41A4-A34E-4079BB030B28}" dt="2026-03-02T11:40:08.684" v="3327" actId="207"/>
        <pc:sldMkLst>
          <pc:docMk/>
          <pc:sldMk cId="93253753" sldId="292"/>
        </pc:sldMkLst>
        <pc:spChg chg="mod">
          <ac:chgData name="Gabriela Borges" userId="105e7d24fe8a4a46" providerId="LiveId" clId="{C7776DA7-778E-41A4-A34E-4079BB030B28}" dt="2026-03-01T17:13:48.778" v="1843" actId="207"/>
          <ac:spMkLst>
            <pc:docMk/>
            <pc:sldMk cId="93253753" sldId="292"/>
            <ac:spMk id="3" creationId="{18EA526E-9A85-484E-167F-9242C0163CC9}"/>
          </ac:spMkLst>
        </pc:spChg>
        <pc:spChg chg="mod">
          <ac:chgData name="Gabriela Borges" userId="105e7d24fe8a4a46" providerId="LiveId" clId="{C7776DA7-778E-41A4-A34E-4079BB030B28}" dt="2026-03-02T11:40:08.684" v="3327" actId="207"/>
          <ac:spMkLst>
            <pc:docMk/>
            <pc:sldMk cId="93253753" sldId="292"/>
            <ac:spMk id="62" creationId="{35C91B27-06F9-742A-4E5D-CB74FF7A17B2}"/>
          </ac:spMkLst>
        </pc:spChg>
      </pc:sldChg>
      <pc:sldChg chg="delSp modSp add mod">
        <pc:chgData name="Gabriela Borges" userId="105e7d24fe8a4a46" providerId="LiveId" clId="{C7776DA7-778E-41A4-A34E-4079BB030B28}" dt="2026-03-02T11:44:05.358" v="3376" actId="20577"/>
        <pc:sldMkLst>
          <pc:docMk/>
          <pc:sldMk cId="346404928" sldId="293"/>
        </pc:sldMkLst>
        <pc:spChg chg="del mod">
          <ac:chgData name="Gabriela Borges" userId="105e7d24fe8a4a46" providerId="LiveId" clId="{C7776DA7-778E-41A4-A34E-4079BB030B28}" dt="2026-03-01T18:34:32.797" v="1934" actId="478"/>
          <ac:spMkLst>
            <pc:docMk/>
            <pc:sldMk cId="346404928" sldId="293"/>
            <ac:spMk id="7" creationId="{2953CC09-0B53-423D-0699-F437452C021D}"/>
          </ac:spMkLst>
        </pc:spChg>
        <pc:spChg chg="mod">
          <ac:chgData name="Gabriela Borges" userId="105e7d24fe8a4a46" providerId="LiveId" clId="{C7776DA7-778E-41A4-A34E-4079BB030B28}" dt="2026-03-02T11:44:05.358" v="3376" actId="20577"/>
          <ac:spMkLst>
            <pc:docMk/>
            <pc:sldMk cId="346404928" sldId="293"/>
            <ac:spMk id="62" creationId="{FBE4BF77-61E8-E414-32B3-CEC29DCB5C97}"/>
          </ac:spMkLst>
        </pc:spChg>
        <pc:picChg chg="del">
          <ac:chgData name="Gabriela Borges" userId="105e7d24fe8a4a46" providerId="LiveId" clId="{C7776DA7-778E-41A4-A34E-4079BB030B28}" dt="2026-03-01T18:34:18.504" v="1930" actId="478"/>
          <ac:picMkLst>
            <pc:docMk/>
            <pc:sldMk cId="346404928" sldId="293"/>
            <ac:picMk id="3" creationId="{3427F4B7-A408-F76E-93E8-343F0B1D7077}"/>
          </ac:picMkLst>
        </pc:picChg>
        <pc:picChg chg="mod">
          <ac:chgData name="Gabriela Borges" userId="105e7d24fe8a4a46" providerId="LiveId" clId="{C7776DA7-778E-41A4-A34E-4079BB030B28}" dt="2026-03-01T18:35:17.463" v="1936" actId="1076"/>
          <ac:picMkLst>
            <pc:docMk/>
            <pc:sldMk cId="346404928" sldId="293"/>
            <ac:picMk id="61" creationId="{9EBDFEBA-A140-778F-3B08-3E1EB851ACBB}"/>
          </ac:picMkLst>
        </pc:picChg>
      </pc:sldChg>
      <pc:sldChg chg="modSp add mod">
        <pc:chgData name="Gabriela Borges" userId="105e7d24fe8a4a46" providerId="LiveId" clId="{C7776DA7-778E-41A4-A34E-4079BB030B28}" dt="2026-03-02T11:44:24.346" v="3377" actId="207"/>
        <pc:sldMkLst>
          <pc:docMk/>
          <pc:sldMk cId="3948552050" sldId="294"/>
        </pc:sldMkLst>
        <pc:spChg chg="mod">
          <ac:chgData name="Gabriela Borges" userId="105e7d24fe8a4a46" providerId="LiveId" clId="{C7776DA7-778E-41A4-A34E-4079BB030B28}" dt="2026-03-02T11:44:24.346" v="3377" actId="207"/>
          <ac:spMkLst>
            <pc:docMk/>
            <pc:sldMk cId="3948552050" sldId="294"/>
            <ac:spMk id="62" creationId="{2DCD5901-96DB-DF5B-1A95-3C707FDF1D4D}"/>
          </ac:spMkLst>
        </pc:spChg>
      </pc:sldChg>
      <pc:sldChg chg="addSp modSp add mod">
        <pc:chgData name="Gabriela Borges" userId="105e7d24fe8a4a46" providerId="LiveId" clId="{C7776DA7-778E-41A4-A34E-4079BB030B28}" dt="2026-03-02T11:44:35.968" v="3378" actId="207"/>
        <pc:sldMkLst>
          <pc:docMk/>
          <pc:sldMk cId="3109322689" sldId="295"/>
        </pc:sldMkLst>
        <pc:spChg chg="mod">
          <ac:chgData name="Gabriela Borges" userId="105e7d24fe8a4a46" providerId="LiveId" clId="{C7776DA7-778E-41A4-A34E-4079BB030B28}" dt="2026-03-02T11:44:35.968" v="3378" actId="207"/>
          <ac:spMkLst>
            <pc:docMk/>
            <pc:sldMk cId="3109322689" sldId="295"/>
            <ac:spMk id="62" creationId="{B50C9CBF-2952-F269-58A6-D7CA40CAD640}"/>
          </ac:spMkLst>
        </pc:spChg>
        <pc:picChg chg="add mod">
          <ac:chgData name="Gabriela Borges" userId="105e7d24fe8a4a46" providerId="LiveId" clId="{C7776DA7-778E-41A4-A34E-4079BB030B28}" dt="2026-03-01T19:12:11.576" v="2860" actId="14100"/>
          <ac:picMkLst>
            <pc:docMk/>
            <pc:sldMk cId="3109322689" sldId="295"/>
            <ac:picMk id="3" creationId="{CCDAE432-F138-0236-C06A-CBBA3459CE83}"/>
          </ac:picMkLst>
        </pc:picChg>
      </pc:sldChg>
      <pc:sldChg chg="addSp delSp modSp add mod">
        <pc:chgData name="Gabriela Borges" userId="105e7d24fe8a4a46" providerId="LiveId" clId="{C7776DA7-778E-41A4-A34E-4079BB030B28}" dt="2026-03-02T11:46:40.879" v="3385" actId="14100"/>
        <pc:sldMkLst>
          <pc:docMk/>
          <pc:sldMk cId="2061600620" sldId="296"/>
        </pc:sldMkLst>
        <pc:spChg chg="del">
          <ac:chgData name="Gabriela Borges" userId="105e7d24fe8a4a46" providerId="LiveId" clId="{C7776DA7-778E-41A4-A34E-4079BB030B28}" dt="2026-03-02T11:46:32.647" v="3381" actId="478"/>
          <ac:spMkLst>
            <pc:docMk/>
            <pc:sldMk cId="2061600620" sldId="296"/>
            <ac:spMk id="62" creationId="{0B778CF1-B42C-EF35-9D0C-94C5E509E4F0}"/>
          </ac:spMkLst>
        </pc:spChg>
        <pc:picChg chg="del">
          <ac:chgData name="Gabriela Borges" userId="105e7d24fe8a4a46" providerId="LiveId" clId="{C7776DA7-778E-41A4-A34E-4079BB030B28}" dt="2026-03-02T11:46:30.601" v="3380" actId="478"/>
          <ac:picMkLst>
            <pc:docMk/>
            <pc:sldMk cId="2061600620" sldId="296"/>
            <ac:picMk id="3" creationId="{324FEA0F-ED2E-1E10-0882-3C8B91D4351B}"/>
          </ac:picMkLst>
        </pc:picChg>
        <pc:picChg chg="add mod">
          <ac:chgData name="Gabriela Borges" userId="105e7d24fe8a4a46" providerId="LiveId" clId="{C7776DA7-778E-41A4-A34E-4079BB030B28}" dt="2026-03-02T11:46:40.879" v="3385" actId="14100"/>
          <ac:picMkLst>
            <pc:docMk/>
            <pc:sldMk cId="2061600620" sldId="296"/>
            <ac:picMk id="4" creationId="{50661D0A-A6B2-94BC-A0BB-B0FFF3629D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7CDC434-D524-6615-C04A-17509E2D3F7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CB71350-49BC-6E60-8771-783B191FD5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66A4217-E2B9-6016-6967-56315F9781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E8A109B-03B6-ED9D-105F-FF458CC31DF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186F565-1121-C134-FC5C-0BEC0482EF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38612A9-1196-7B6D-1B15-93C3C4B051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07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0BC97AD-689D-996B-15DC-0E0545D76C1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1106AD3-8C02-883F-D0B3-6BAA0DE427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E144F7E-9E9B-2B26-C82B-36348E20F4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76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9BA87B3-80D9-56C1-6F87-533A89B6192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27E35B0C-1C74-BA88-AF3C-3E60C5BD2A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D2AF299-3C6E-7873-353C-B0FC1DB7C0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28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E76B894-1718-7542-7A2D-60C0AE44A30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3116DD1-65C1-E9E8-FB4F-98E5079F09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F84CFF4-A1AF-AF8D-0055-9788D6B367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35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9F412FC-21B5-90ED-EEE9-723DD88A834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08760E0-A962-8896-B55B-E575841D46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E6A2057-BA5D-CB45-02A1-968F4E7B64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086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72C88F9-9984-0C55-1247-E8DC02C1711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FD18C8A-F866-5B6A-0A89-9797247B1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7C6E298-DA62-EFE2-7E15-9FE8116F02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2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C5EEF91-8062-5E7F-A755-72F3A8E8240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44F55B0-488A-976A-35D7-7381F0DDAD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CDDEC50-E656-EB87-2061-591B52D3BC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49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2FEA81A-9B01-270C-417B-69A0168D6CE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247F5EF-F421-4FA8-22FD-782AAD9267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7614800-BDEA-EAF5-8A65-CA7EA752E1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7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6924F3E-5F67-1BE0-B919-6555795C157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B231BA79-C2FD-4A2E-E12C-B57599A5EC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AFEDBA8-7F55-9D90-282E-52E12AE3E4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00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AF620E4-477D-96BF-32E0-61026EEAC766}"/>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244B127-19E2-98E3-DF94-D56E9662DA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BA427CD-6709-8536-7532-60B9D9E216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75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35030C1-5449-41A7-3E89-054F65BC4ED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3C4C7CC-D713-9272-915B-3BC9EFF414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EC3AD4D-19F1-D32A-3949-24F3B33603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10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1C75B71-FDD1-6CE4-6C0A-581A17A37BA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310CFF2-64F7-40CB-CCD9-B01F5E4E5A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2C44996-5B07-2A19-9BE8-BD4189B282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27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B0930AF-3F40-5577-C15A-581E342A307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309323F-F719-FFEB-0124-A758095A6B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AB53599-11E3-A025-94E1-94F438FDBF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888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0408847-5ADC-1B8A-0EC7-8745F4634D3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0773D40-6DEB-B1D5-1998-50F2E4D043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89BF956-01F9-7345-6671-ABF72AF9EB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857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4ABFA57-D7E0-B8FE-A755-33CFCBCF4CB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7461DBD-598A-C030-772B-EAEA4D6C59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BCED6B9-AC45-2938-EE5D-7EFD15D5F7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125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CA0FE6C-D3DA-5FC6-C5C5-CE35ED45165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7231765-AD1A-4556-2321-FD4C989431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6697FAA-1B69-C254-F490-366582705E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011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74E8E86-2E94-EE56-571A-76B0F2D0D541}"/>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636F0E2-CA15-1B55-98D1-3D8F9118E5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CCBBD06-5E5C-6610-198E-892F90F338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2690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5B9A835-D45F-38E2-F59E-8679AD53E82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685102F-FBD8-15E6-9B66-95657F9DD6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88BBAD3-21B3-D6CB-F80D-EADECD11A6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573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272784C-26BB-4EBB-E346-D5FEEF4C972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33CB9B3-D607-27BD-FB6A-64B52F7B1F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3159373-8082-A450-2AC6-E28C32A203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5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64AFD16-E8CF-8D11-D5ED-D943D5DFF43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42C3C42-D99A-4237-1465-422B8FEA42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68EF0F7-51D6-0BC1-9B3E-4EB8F1124F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617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9BA10A5-D028-2BAD-F7AB-417BA479C1B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316F761-8A3A-9537-FA56-2DB8CB6F22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88C0D0E-E356-8031-188D-C151FF6A73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322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148B509-8AB4-C8DC-487C-C4F5A68D2DB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1B7F3C2-DFD8-1FE0-7A86-1C972EF5D3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E71F119-EF93-257A-0C86-0D4C0C567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679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1C1789C-16B1-B3CB-2B10-474CA2F06A7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1143705-43E3-926D-1CB2-7EE115F338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0326C38-B4D6-C239-CB26-C5A2F5D2DA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37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6F1B9B8-5279-E5C6-C091-8E5A476A5F1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C83B21A-DAF4-AD02-D29E-A093AA20F6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1B3B9E8-0A0F-A07D-CDD0-484541E2F8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120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325550F-3DD6-D9AB-3632-2BB3540CB21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3B7A449-A3B9-BB78-8C0E-3EDB467FD4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0EF2F8E-6F5F-FA1B-9EF8-286DE87F3C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842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E23B9A5-6C87-3DF8-0969-C4A1A6BB2A4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6F0344E-760C-8871-F54F-DFBC88439F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55B5AA9-9DAB-1E8F-956A-66F8870E29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669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14E1982-736B-DB64-708B-C333B0D062B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38E368E-C55D-E22B-7AEC-09C53EC75E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9D0AC7C-1300-2430-B448-C15FC07D9A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354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2548B8B-58D9-EFA0-6437-C0A29A99DA4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6D47FF7-D2F4-B966-2534-7D1805419A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7A24026-39D2-6338-CD31-599F7F2B42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654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ECDE46E-207A-8061-FFFA-1478EBD55F3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3432AB1-D66B-00E7-E548-5E32CFA1CC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466E144-A084-F4A1-6712-164CE74E5F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570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959980F-87BE-73ED-D780-9BC8C02FA23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77EE40B-24B0-C0EE-F8FC-3E67FB2324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2BDF20C-8FB3-4EB6-09E7-8F2C984694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52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0DCB4AF-3DFD-1654-4493-1D326213B50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5642B0A-9959-87A1-4BCD-4F755688E6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07CADB2-F57A-C166-073F-F57BF1843D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425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D0DC958-E248-71C4-803C-DF86285B8E9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0DCF6ED-CB0F-2244-F67B-7186988EA4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82C4366-DA52-39D1-FEEF-03ED4F9B3B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921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643F37D-2513-FF2D-2F58-97E697CAB03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8F12B88-28E9-BB2F-DE2C-B5D4B8CD43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43F176C-DE61-BCBE-7E1C-9DA501AAD9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24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484CE32-AC32-2484-5638-A4E3566BDB01}"/>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307A20D-A53A-B946-77F3-A6714857A2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DF90DA9-108D-1181-2AAF-BDEC217F70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96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408BE0B-46D2-EDBC-9541-3EDE95A54D9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39463C9-9618-01AB-0B1C-F01A938751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9255432-F3FD-FA00-AAA6-E52F443E31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94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508AE1C-7581-A919-6F24-99716D16918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ED73348-9E41-8A0C-374F-9920E4836B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6E8FE07-3AA3-182F-30B5-822AD05894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94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018A4D8-A167-3B26-F446-38B7F1F9272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CB1058D-9F5D-17CF-A5BE-6EC338D99C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714B54D-4103-427A-D9B4-B6AE1A7096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862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7C65090-8120-4AB0-25A9-FBF8B18F548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15F2F6D-6AA0-C6A9-2342-EBF714436A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C60115C-6CFB-9923-5904-C58573E28B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53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esquisa.apps.tcu.gov.br/#/documento/jurisprudencia-selecionada/princ%25C3%25ADpio/COPIAAREA%253A%2522Licita%25C3%25A7%25C3%25A3o%2522/DTRELEVANCIA%2520desc%252C%2520COLEGIADO%2520asc%252C%2520ANOACORDAO%2520desc%252C%2520NUMACORDAO%2520desc/9/sinonimos%253Dtru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pesquisa.apps.tcu.gov.br/#/documento/jurisprudencia-selecionada/*/NUMACORDAO%253A966%2520ANOACORDAO%253A2022%2520COLEGIADO%253A%2522Plen%25C3%25A1rio%2522/score%2520desc%252C%2520COLEGIADO%2520asc%252C%2520ANOACORDAO%2520desc%252C%2520NUMACORDAO%2520desc/0/sinonimos%253Dtr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pesquisa.apps.tcu.gov.br/#/documento/jurisprudencia-selecionada/*/NUMACORDAO%253A1176%2520ANOACORDAO%253A2021%2520COLEGIADO%253A%2522Plen%25C3%25A1rio%2522/score%2520desc%252C%2520COLEGIADO%2520asc%252C%2520ANOACORDAO%2520desc%252C%2520NUMACORDAO%2520desc/0/sinonimos%253Dtru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pesquisa.apps.tcu.gov.br/#/documento/jurisprudencia-selecionada/*/NUMACORDAO%253A2829%2520ANOACORDAO%253A2015%2520COLEGIADO%253A%2522Plen%25C3%25A1rio%2522/score%2520desc%252C%2520COLEGIADO%2520asc%252C%2520ANOACORDAO%2520desc%252C%2520NUMACORDAO%2520desc/3/sinonimos%253Dtru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planalto.gov.br/ccivil_03/_ato2019-2022/2021/lei/l14133.htm#art24" TargetMode="External"/><Relationship Id="rId4" Type="http://schemas.openxmlformats.org/officeDocument/2006/relationships/hyperlink" Target="https://www.planalto.gov.br/ccivil_03/_ato2019-2022/2021/lei/l14133.htm#art12vi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pesquisa.apps.tcu.gov.br/documento/jurisprudencia-selecionada/*/NUMACORDAO%253A1257%2520ANOACORDAO%253A2023/DTRELEVANCIA%2520desc%252C%2520COLEGIADO%2520asc%252C%2520ANOACORDAO%2520desc%252C%2520NUMACORDAO%2520desc/1/sinonimos%253Dtru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legislacao.planalto.gov.br/legisla/legislacao.nsf/Viw_Identificacao/DEC%209.830-2019?OpenDocumen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431450" y="603342"/>
            <a:ext cx="7336500"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900" b="1" dirty="0">
                <a:solidFill>
                  <a:srgbClr val="FF6C00"/>
                </a:solidFill>
                <a:latin typeface="Montserrat"/>
                <a:ea typeface="Montserrat"/>
                <a:cs typeface="Montserrat"/>
                <a:sym typeface="Montserrat"/>
              </a:rPr>
              <a:t>PLANO DE CONTRATAÇÃO ANUAL 2026</a:t>
            </a:r>
            <a:endParaRPr sz="3900" b="1" dirty="0">
              <a:solidFill>
                <a:srgbClr val="FF6C00"/>
              </a:solidFill>
              <a:latin typeface="Montserrat"/>
              <a:ea typeface="Montserrat"/>
              <a:cs typeface="Montserrat"/>
              <a:sym typeface="Montserrat"/>
            </a:endParaRPr>
          </a:p>
        </p:txBody>
      </p:sp>
      <p:sp>
        <p:nvSpPr>
          <p:cNvPr id="56" name="Google Shape;56;p13"/>
          <p:cNvSpPr txBox="1"/>
          <p:nvPr/>
        </p:nvSpPr>
        <p:spPr>
          <a:xfrm>
            <a:off x="851098" y="2086686"/>
            <a:ext cx="41964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800" dirty="0">
                <a:solidFill>
                  <a:schemeClr val="lt1"/>
                </a:solidFill>
                <a:latin typeface="Montserrat"/>
                <a:ea typeface="Montserrat"/>
                <a:cs typeface="Montserrat"/>
                <a:sym typeface="Montserrat"/>
              </a:rPr>
              <a:t>Fundamentos e base legal</a:t>
            </a:r>
            <a:endParaRPr sz="2800" dirty="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1666043-DE64-C486-75BC-BCDA66F6893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6EF82E40-2996-9EAF-E86E-204A888A7085}"/>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B575C37F-ADF7-BE7E-B841-DDD8438B8ED7}"/>
              </a:ext>
            </a:extLst>
          </p:cNvPr>
          <p:cNvSpPr txBox="1"/>
          <p:nvPr/>
        </p:nvSpPr>
        <p:spPr>
          <a:xfrm>
            <a:off x="461727" y="126749"/>
            <a:ext cx="8157172" cy="4172907"/>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pPr algn="just"/>
            <a:endParaRPr lang="pt-BR" b="1" dirty="0">
              <a:solidFill>
                <a:schemeClr val="dk1"/>
              </a:solidFill>
              <a:highlight>
                <a:srgbClr val="FFFFFF"/>
              </a:highlight>
            </a:endParaRPr>
          </a:p>
          <a:p>
            <a:r>
              <a:rPr lang="pt-BR" b="1" dirty="0">
                <a:solidFill>
                  <a:srgbClr val="002060"/>
                </a:solidFill>
                <a:highlight>
                  <a:srgbClr val="FFFFFF"/>
                </a:highlight>
              </a:rPr>
              <a:t>Competência para legislar sobre licitação</a:t>
            </a:r>
          </a:p>
          <a:p>
            <a:endParaRPr lang="pt-BR" b="1" dirty="0">
              <a:highlight>
                <a:srgbClr val="FFFFFF"/>
              </a:highlight>
            </a:endParaRPr>
          </a:p>
          <a:p>
            <a:pPr marL="361950"/>
            <a:r>
              <a:rPr lang="pt-BR" i="1" dirty="0">
                <a:highlight>
                  <a:srgbClr val="FFFFFF"/>
                </a:highlight>
              </a:rPr>
              <a:t>Art. 22. Compete privativamente à União legislar sobre:</a:t>
            </a:r>
            <a:endParaRPr lang="pt-BR" dirty="0">
              <a:highlight>
                <a:srgbClr val="FFFFFF"/>
              </a:highlight>
            </a:endParaRPr>
          </a:p>
          <a:p>
            <a:pPr marL="361950"/>
            <a:r>
              <a:rPr lang="pt-BR" i="1" dirty="0">
                <a:highlight>
                  <a:srgbClr val="FFFFFF"/>
                </a:highlight>
              </a:rPr>
              <a:t>(...)</a:t>
            </a:r>
            <a:endParaRPr lang="pt-BR" dirty="0">
              <a:highlight>
                <a:srgbClr val="FFFFFF"/>
              </a:highlight>
            </a:endParaRPr>
          </a:p>
          <a:p>
            <a:pPr marL="361950"/>
            <a:r>
              <a:rPr lang="pt-BR" i="1" dirty="0">
                <a:highlight>
                  <a:srgbClr val="FFFFFF"/>
                </a:highlight>
              </a:rPr>
              <a:t>XXVII - normas gerais de licitação e contratação, em todas as modalidades, para as administrações públicas diretas, autárquicas e fundacionais da União, Estados, Distrito Federal e Municípios, obedecido o disposto no art. 37, XXI, e para as empresas públicas e sociedades de economia mista, nos termos do art. 173, § 1°, III;</a:t>
            </a:r>
          </a:p>
          <a:p>
            <a:pPr marL="361950"/>
            <a:endParaRPr lang="pt-BR" dirty="0">
              <a:highlight>
                <a:srgbClr val="FFFFFF"/>
              </a:highlight>
            </a:endParaRPr>
          </a:p>
          <a:p>
            <a:r>
              <a:rPr lang="pt-BR" i="1" dirty="0">
                <a:highlight>
                  <a:srgbClr val="FFFFFF"/>
                </a:highlight>
              </a:rPr>
              <a:t>“Isso significa que outros entes federativos poderão legislar sobre normas específicas acerca da matéria. Há, portanto, uma competência privativa da União, no que tange a regras gerais, e um competência comum, no que tange às regras específicas”. (TORRES, Ronny Charles Lopes. Leis de Licitações Públicas Comentadas. p. 62)</a:t>
            </a:r>
          </a:p>
          <a:p>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368667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0386C84-377B-E268-CC7F-AFDD4765728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3AE03ED-B5C4-8F97-BCD8-245FEA62F747}"/>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4D226558-3916-2BFA-C7BD-58B216BACD5A}"/>
              </a:ext>
            </a:extLst>
          </p:cNvPr>
          <p:cNvSpPr txBox="1"/>
          <p:nvPr/>
        </p:nvSpPr>
        <p:spPr>
          <a:xfrm>
            <a:off x="493409" y="244444"/>
            <a:ext cx="8157172" cy="3526576"/>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pPr algn="just"/>
            <a:endParaRPr lang="pt-BR" b="1" dirty="0">
              <a:solidFill>
                <a:srgbClr val="002060"/>
              </a:solidFill>
              <a:highlight>
                <a:srgbClr val="FFFFFF"/>
              </a:highlight>
            </a:endParaRPr>
          </a:p>
          <a:p>
            <a:r>
              <a:rPr lang="pt-BR" b="1" dirty="0">
                <a:solidFill>
                  <a:srgbClr val="002060"/>
                </a:solidFill>
                <a:highlight>
                  <a:srgbClr val="FFFFFF"/>
                </a:highlight>
              </a:rPr>
              <a:t>Competência para criar exceções à obrigatoriedade de licitar: privativa da União</a:t>
            </a:r>
            <a:endParaRPr lang="pt-BR" dirty="0">
              <a:solidFill>
                <a:srgbClr val="002060"/>
              </a:solidFill>
              <a:highlight>
                <a:srgbClr val="FFFFFF"/>
              </a:highlight>
            </a:endParaRPr>
          </a:p>
          <a:p>
            <a:endParaRPr lang="pt-BR" dirty="0">
              <a:highlight>
                <a:srgbClr val="FFFFFF"/>
              </a:highlight>
            </a:endParaRPr>
          </a:p>
          <a:p>
            <a:r>
              <a:rPr lang="pt-BR" dirty="0">
                <a:highlight>
                  <a:srgbClr val="FFFFFF"/>
                </a:highlight>
              </a:rPr>
              <a:t>“12. Na oportunidade, que resultou na prolação do Acórdão 2790/2013-TCU-Segunda Câmara, enfatizou-se o entendimento segundo o qual as entidades do Sistema S não podem inovar na ordem jurídica, por meio de seus regulamentos próprios, </a:t>
            </a:r>
            <a:r>
              <a:rPr lang="pt-BR" u="sng" dirty="0">
                <a:highlight>
                  <a:srgbClr val="FFFFFF"/>
                </a:highlight>
              </a:rPr>
              <a:t>instituindo novas hipóteses de dispensa e de inexigibilidade de licitação, haja vista que a matéria deve ser disciplinada por norma geral, de competência privativa da União</a:t>
            </a:r>
            <a:r>
              <a:rPr lang="pt-BR" dirty="0">
                <a:highlight>
                  <a:srgbClr val="FFFFFF"/>
                </a:highlight>
              </a:rPr>
              <a:t>.” (TCU, Acórdão 1785/2013-Plenário). </a:t>
            </a:r>
          </a:p>
          <a:p>
            <a:endParaRPr lang="pt-BR" dirty="0">
              <a:highlight>
                <a:srgbClr val="FFFFFF"/>
              </a:highlight>
            </a:endParaRPr>
          </a:p>
          <a:p>
            <a:pPr algn="just"/>
            <a:endParaRPr lang="pt-BR" b="1" dirty="0">
              <a:highlight>
                <a:srgbClr val="FFFFFF"/>
              </a:highlight>
            </a:endParaRPr>
          </a:p>
          <a:p>
            <a:pPr algn="just"/>
            <a:endParaRPr lang="pt-BR" dirty="0">
              <a:highlight>
                <a:srgbClr val="FFFFFF"/>
              </a:highlight>
            </a:endParaRPr>
          </a:p>
          <a:p>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199402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FCF02B7-1414-5CF8-F21C-0054F93E411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FCCEB47-A52B-CCC2-79EF-3627B7312764}"/>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2428BF54-1CF8-F1B8-DD81-BC2DB417B02B}"/>
              </a:ext>
            </a:extLst>
          </p:cNvPr>
          <p:cNvSpPr txBox="1"/>
          <p:nvPr/>
        </p:nvSpPr>
        <p:spPr>
          <a:xfrm>
            <a:off x="493409" y="244444"/>
            <a:ext cx="8157172" cy="5465568"/>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pPr algn="just"/>
            <a:endParaRPr lang="pt-BR" b="1" dirty="0">
              <a:solidFill>
                <a:schemeClr val="dk1"/>
              </a:solidFill>
              <a:highlight>
                <a:srgbClr val="FFFFFF"/>
              </a:highlight>
            </a:endParaRPr>
          </a:p>
          <a:p>
            <a:endParaRPr lang="pt-BR" b="1" dirty="0">
              <a:highlight>
                <a:srgbClr val="FFFFFF"/>
              </a:highlight>
            </a:endParaRPr>
          </a:p>
          <a:p>
            <a:r>
              <a:rPr lang="pt-BR" b="1" dirty="0">
                <a:solidFill>
                  <a:srgbClr val="002060"/>
                </a:solidFill>
                <a:highlight>
                  <a:srgbClr val="FFFFFF"/>
                </a:highlight>
              </a:rPr>
              <a:t>Objeto das licitações</a:t>
            </a:r>
          </a:p>
          <a:p>
            <a:endParaRPr lang="pt-BR" b="1" dirty="0">
              <a:highlight>
                <a:srgbClr val="FFFFFF"/>
              </a:highlight>
            </a:endParaRPr>
          </a:p>
          <a:p>
            <a:r>
              <a:rPr lang="pt-BR" dirty="0">
                <a:highlight>
                  <a:srgbClr val="FFFFFF"/>
                </a:highlight>
              </a:rPr>
              <a:t>I - alienação e concessão de direito real de uso de bens;</a:t>
            </a:r>
          </a:p>
          <a:p>
            <a:endParaRPr lang="pt-BR" dirty="0">
              <a:highlight>
                <a:srgbClr val="FFFFFF"/>
              </a:highlight>
            </a:endParaRPr>
          </a:p>
          <a:p>
            <a:r>
              <a:rPr lang="pt-BR" dirty="0">
                <a:highlight>
                  <a:srgbClr val="FFFFFF"/>
                </a:highlight>
              </a:rPr>
              <a:t>II - compra, inclusive por encomenda;</a:t>
            </a:r>
          </a:p>
          <a:p>
            <a:endParaRPr lang="pt-BR" dirty="0">
              <a:highlight>
                <a:srgbClr val="FFFFFF"/>
              </a:highlight>
            </a:endParaRPr>
          </a:p>
          <a:p>
            <a:r>
              <a:rPr lang="pt-BR" dirty="0">
                <a:highlight>
                  <a:srgbClr val="FFFFFF"/>
                </a:highlight>
              </a:rPr>
              <a:t>III - locação;</a:t>
            </a:r>
          </a:p>
          <a:p>
            <a:endParaRPr lang="pt-BR" dirty="0">
              <a:highlight>
                <a:srgbClr val="FFFFFF"/>
              </a:highlight>
            </a:endParaRPr>
          </a:p>
          <a:p>
            <a:r>
              <a:rPr lang="pt-BR" dirty="0">
                <a:highlight>
                  <a:srgbClr val="FFFFFF"/>
                </a:highlight>
              </a:rPr>
              <a:t>IV - concessão e permissão de uso de bens públicos;</a:t>
            </a:r>
          </a:p>
          <a:p>
            <a:endParaRPr lang="pt-BR" dirty="0">
              <a:highlight>
                <a:srgbClr val="FFFFFF"/>
              </a:highlight>
            </a:endParaRPr>
          </a:p>
          <a:p>
            <a:r>
              <a:rPr lang="pt-BR" dirty="0">
                <a:highlight>
                  <a:srgbClr val="FFFFFF"/>
                </a:highlight>
              </a:rPr>
              <a:t>V - prestação de serviços, inclusive os técnico-profissionais especializados;</a:t>
            </a:r>
          </a:p>
          <a:p>
            <a:endParaRPr lang="pt-BR" dirty="0">
              <a:highlight>
                <a:srgbClr val="FFFFFF"/>
              </a:highlight>
            </a:endParaRPr>
          </a:p>
          <a:p>
            <a:r>
              <a:rPr lang="pt-BR" dirty="0">
                <a:highlight>
                  <a:srgbClr val="FFFFFF"/>
                </a:highlight>
              </a:rPr>
              <a:t>VI - obras e serviços de arquitetura e engenharia;</a:t>
            </a:r>
          </a:p>
          <a:p>
            <a:endParaRPr lang="pt-BR" dirty="0">
              <a:highlight>
                <a:srgbClr val="FFFFFF"/>
              </a:highlight>
            </a:endParaRPr>
          </a:p>
          <a:p>
            <a:r>
              <a:rPr lang="pt-BR" dirty="0">
                <a:highlight>
                  <a:srgbClr val="FFFFFF"/>
                </a:highlight>
              </a:rPr>
              <a:t>VII - contratações de tecnologia da informação e de comunicação.</a:t>
            </a:r>
          </a:p>
          <a:p>
            <a:endParaRPr lang="pt-BR" dirty="0">
              <a:highlight>
                <a:srgbClr val="FFFFFF"/>
              </a:highlight>
            </a:endParaRPr>
          </a:p>
          <a:p>
            <a:pPr algn="just"/>
            <a:endParaRPr lang="pt-BR" b="1" dirty="0">
              <a:highlight>
                <a:srgbClr val="FFFFFF"/>
              </a:highlight>
            </a:endParaRPr>
          </a:p>
          <a:p>
            <a:pPr algn="just"/>
            <a:endParaRPr lang="pt-BR" dirty="0">
              <a:highlight>
                <a:srgbClr val="FFFFFF"/>
              </a:highlight>
            </a:endParaRPr>
          </a:p>
          <a:p>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172458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1109583-4CCA-C5ED-48C3-0410F352872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E5247D7-F514-8F93-06E7-54A09D29BF4C}"/>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7A89694A-35C9-48E8-3CD5-F18BC68A3E50}"/>
              </a:ext>
            </a:extLst>
          </p:cNvPr>
          <p:cNvSpPr txBox="1"/>
          <p:nvPr/>
        </p:nvSpPr>
        <p:spPr>
          <a:xfrm>
            <a:off x="289711" y="289710"/>
            <a:ext cx="8532886" cy="3914375"/>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lvl="0">
              <a:lnSpc>
                <a:spcPct val="150000"/>
              </a:lnSpc>
            </a:pPr>
            <a:r>
              <a:rPr lang="pt-BR" b="1" dirty="0">
                <a:solidFill>
                  <a:srgbClr val="002060"/>
                </a:solidFill>
              </a:rPr>
              <a:t>Legalidade</a:t>
            </a:r>
          </a:p>
          <a:p>
            <a:pPr lvl="0">
              <a:lnSpc>
                <a:spcPct val="150000"/>
              </a:lnSpc>
            </a:pPr>
            <a:endParaRPr lang="pt-BR" dirty="0"/>
          </a:p>
          <a:p>
            <a:pPr algn="just">
              <a:lnSpc>
                <a:spcPct val="120000"/>
              </a:lnSpc>
            </a:pPr>
            <a:r>
              <a:rPr lang="pt-BR" b="1" dirty="0">
                <a:solidFill>
                  <a:srgbClr val="002060"/>
                </a:solidFill>
              </a:rPr>
              <a:t>Concepção tradicional</a:t>
            </a:r>
            <a:r>
              <a:rPr lang="pt-BR" dirty="0">
                <a:solidFill>
                  <a:srgbClr val="002060"/>
                </a:solidFill>
              </a:rPr>
              <a:t>: </a:t>
            </a:r>
            <a:r>
              <a:rPr lang="pt-BR" dirty="0"/>
              <a:t>Manifestado inicialmente pelo Constituinte no art. 5º, inc. II da Constituição Federal ao estabelecer que “ninguém será obrigado a fazer ou deixar de fazer alguma coisa senão em virtude de lei”. Para a Administração, significa que só pode agir nos moldes em que a lei definir, fazendo o que a lei expressamente autorizar ou determinar. Para os particulares, é permitido fazer tudo que a lei não proíbe. </a:t>
            </a:r>
          </a:p>
          <a:p>
            <a:pPr algn="ctr">
              <a:lnSpc>
                <a:spcPct val="120000"/>
              </a:lnSpc>
            </a:pPr>
            <a:endParaRPr lang="pt-BR" b="1" dirty="0">
              <a:highlight>
                <a:srgbClr val="FFFFFF"/>
              </a:highlight>
            </a:endParaRPr>
          </a:p>
          <a:p>
            <a:pPr algn="just">
              <a:lnSpc>
                <a:spcPct val="120000"/>
              </a:lnSpc>
            </a:pPr>
            <a:r>
              <a:rPr lang="pt-BR" b="1" dirty="0">
                <a:solidFill>
                  <a:srgbClr val="002060"/>
                </a:solidFill>
                <a:highlight>
                  <a:srgbClr val="FFFFFF"/>
                </a:highlight>
              </a:rPr>
              <a:t>Concepção moderna: </a:t>
            </a:r>
            <a:r>
              <a:rPr lang="pt-BR" dirty="0"/>
              <a:t>Legalidade atrelada não apenas à literalidade da lei, mas a ideia de legitimidade, que exige a obediência do ato aos princípios que conformam a atividade administrativa (moralidade, proporcionalidade e finalidade pública). </a:t>
            </a: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225650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BDAA298-6EC9-19AC-0F44-1D8984A3889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FAD20CD-8A01-5588-622C-E46158184D4D}"/>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BBFF3837-2D63-548B-CE09-00098DD544FD}"/>
              </a:ext>
            </a:extLst>
          </p:cNvPr>
          <p:cNvSpPr txBox="1"/>
          <p:nvPr/>
        </p:nvSpPr>
        <p:spPr>
          <a:xfrm>
            <a:off x="289711" y="289710"/>
            <a:ext cx="8532886" cy="4560705"/>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algn="just">
              <a:lnSpc>
                <a:spcPct val="120000"/>
              </a:lnSpc>
            </a:pPr>
            <a:r>
              <a:rPr lang="pt-BR" b="1" dirty="0">
                <a:solidFill>
                  <a:schemeClr val="accent4">
                    <a:lumMod val="75000"/>
                  </a:schemeClr>
                </a:solidFill>
                <a:highlight>
                  <a:srgbClr val="FFFFFF"/>
                </a:highlight>
              </a:rPr>
              <a:t>Juridicidade (a nova legalidade): </a:t>
            </a:r>
            <a:r>
              <a:rPr lang="pt-BR" dirty="0">
                <a:highlight>
                  <a:srgbClr val="FFFFFF"/>
                </a:highlight>
              </a:rPr>
              <a:t>“</a:t>
            </a:r>
            <a:r>
              <a:rPr lang="pt-BR" i="1" dirty="0">
                <a:highlight>
                  <a:srgbClr val="FFFFFF"/>
                </a:highlight>
              </a:rPr>
              <a:t>Edilson Nobre Junior explica que “a concepção hodierna de legalidade superou a noção de lei formal, ampliando o rol das fontes do direito administrativo, englobando, destarte, não apenas a lei aprovada pelo Parlamento, mas todo o direito, ou seja, o sistema jurídico em sua integralidade”. Percebendo a juridicidade como um avanço em relação a ideia tradicional de legalidade estrita, segundo a qual o Administrador fica vinculado à função de mero executor da regra apresentada pelo legislador, explicava desde outrora, o Min. Do STF Luís Roberto Barroso:</a:t>
            </a:r>
          </a:p>
          <a:p>
            <a:pPr algn="just">
              <a:lnSpc>
                <a:spcPct val="120000"/>
              </a:lnSpc>
            </a:pPr>
            <a:r>
              <a:rPr lang="pt-BR" b="1" i="1" dirty="0">
                <a:highlight>
                  <a:srgbClr val="FFFFFF"/>
                </a:highlight>
              </a:rPr>
              <a:t>Supera-se aqui a ideia restritiva de vinculação positiva do Administrador à lei, na leitura convencional do princípio da legalidade, pela qual sua atuação estava pautada por aquilo que o legislador determinasse ou autorizasse. O administrador pode e deve atuar tendo por fundamento direto a Constituição e independentemente, em muitos casos, de qualquer manifestação do legislador ordinário</a:t>
            </a:r>
            <a:r>
              <a:rPr lang="pt-BR" i="1" dirty="0">
                <a:highlight>
                  <a:srgbClr val="FFFFFF"/>
                </a:highlight>
              </a:rPr>
              <a:t>. O princípio da legalidade transmuta-se, assim, em princípio da constitucionalidade ou, talvez mais propriamente em </a:t>
            </a:r>
            <a:r>
              <a:rPr lang="pt-BR" b="1" i="1" dirty="0">
                <a:solidFill>
                  <a:schemeClr val="accent4">
                    <a:lumMod val="75000"/>
                  </a:schemeClr>
                </a:solidFill>
                <a:highlight>
                  <a:srgbClr val="FFFFFF"/>
                </a:highlight>
              </a:rPr>
              <a:t>princípio da juridicidade</a:t>
            </a:r>
            <a:r>
              <a:rPr lang="pt-BR" i="1" dirty="0">
                <a:highlight>
                  <a:srgbClr val="FFFFFF"/>
                </a:highlight>
              </a:rPr>
              <a:t>, compreendendo sua subordinação à Constituição e à lei, nessa ordem</a:t>
            </a:r>
            <a:r>
              <a:rPr lang="pt-BR" dirty="0">
                <a:highlight>
                  <a:srgbClr val="FFFFFF"/>
                </a:highlight>
              </a:rPr>
              <a:t>.” (Torres, Ronny Charles Lopes. Leis de Licitações Públicas Comentadas, 2025, p. 96.)</a:t>
            </a: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119202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34CA568-FDF6-FED4-F178-97B180DC44E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148D1CE-32D3-1AD5-B74D-BDD5B9701A06}"/>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8136A287-741C-44EF-95F7-6CB0F871018D}"/>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204F566E-082D-650A-5D4E-93645B1A9489}"/>
              </a:ext>
            </a:extLst>
          </p:cNvPr>
          <p:cNvSpPr txBox="1"/>
          <p:nvPr/>
        </p:nvSpPr>
        <p:spPr>
          <a:xfrm>
            <a:off x="321403" y="738130"/>
            <a:ext cx="8532886" cy="3429465"/>
          </a:xfrm>
          <a:prstGeom prst="rect">
            <a:avLst/>
          </a:prstGeom>
          <a:noFill/>
        </p:spPr>
        <p:txBody>
          <a:bodyPr wrap="square">
            <a:spAutoFit/>
          </a:bodyPr>
          <a:lstStyle/>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lvl="0" algn="just">
              <a:lnSpc>
                <a:spcPct val="120000"/>
              </a:lnSpc>
            </a:pPr>
            <a:r>
              <a:rPr lang="pt-BR" sz="1400" b="1" kern="100" dirty="0">
                <a:solidFill>
                  <a:srgbClr val="002060"/>
                </a:solidFill>
                <a:effectLst/>
                <a:latin typeface="+mj-lt"/>
                <a:ea typeface="Calibri" panose="020F0502020204030204" pitchFamily="34" charset="0"/>
                <a:cs typeface="Times New Roman" panose="02020603050405020304" pitchFamily="18" charset="0"/>
              </a:rPr>
              <a:t>Impessoalidade</a:t>
            </a:r>
          </a:p>
          <a:p>
            <a:pPr marL="457200" algn="just">
              <a:lnSpc>
                <a:spcPct val="120000"/>
              </a:lnSpc>
              <a:buNone/>
            </a:pPr>
            <a:r>
              <a:rPr lang="pt-BR" sz="1400" kern="100" dirty="0">
                <a:solidFill>
                  <a:schemeClr val="tx1"/>
                </a:solidFill>
                <a:effectLst/>
                <a:latin typeface="+mj-lt"/>
                <a:ea typeface="Calibri" panose="020F0502020204030204" pitchFamily="34" charset="0"/>
                <a:cs typeface="Times New Roman" panose="02020603050405020304" pitchFamily="18" charset="0"/>
              </a:rPr>
              <a:t> </a:t>
            </a:r>
          </a:p>
          <a:p>
            <a:pPr marL="457200" algn="just">
              <a:lnSpc>
                <a:spcPct val="120000"/>
              </a:lnSpc>
              <a:spcAft>
                <a:spcPts val="800"/>
              </a:spcAft>
              <a:buNone/>
            </a:pPr>
            <a:r>
              <a:rPr lang="pt-BR" sz="1400" kern="100" dirty="0">
                <a:solidFill>
                  <a:schemeClr val="tx1"/>
                </a:solidFill>
                <a:effectLst/>
                <a:latin typeface="+mj-lt"/>
                <a:ea typeface="Calibri" panose="020F0502020204030204" pitchFamily="34" charset="0"/>
                <a:cs typeface="Times New Roman" panose="02020603050405020304" pitchFamily="18" charset="0"/>
              </a:rPr>
              <a:t>“</a:t>
            </a:r>
            <a:r>
              <a:rPr lang="pt-BR" sz="1400" i="1" kern="100" dirty="0">
                <a:solidFill>
                  <a:schemeClr val="tx1"/>
                </a:solidFill>
                <a:effectLst/>
                <a:latin typeface="+mj-lt"/>
                <a:ea typeface="Calibri" panose="020F0502020204030204" pitchFamily="34" charset="0"/>
                <a:cs typeface="Times New Roman" panose="02020603050405020304" pitchFamily="18" charset="0"/>
              </a:rPr>
              <a:t>Exigir impessoalidade da administração tanto pode significar que esse atributo deve ser observado em relação aos administrados como à própria Administração. No primeiro sentido, o princípio estaria relacionado com a finalidade pública que deve nortear toda a atividade administrativa. Significa que a Administração não pode atuar com vistas a prejudicar ou beneficiar pessoas determinadas, uma vez que é sempre o interesse público que tem que nortear seu comportamento. (....) No segundo sentido, significa, segundo José Afonso da Silva, baseado na lição de Gordillo que, os atos e provimentos administrativos são imputáveis não ao funcionário que os pratica, mas ao órgão ou entidade administrativa da Administração Pública, de sorte que ele é o autor institucional do ato. Ele é apenas o órgão que manifesta a vontade estatal</a:t>
            </a:r>
            <a:r>
              <a:rPr lang="pt-BR" sz="1400" kern="100" dirty="0">
                <a:solidFill>
                  <a:schemeClr val="tx1"/>
                </a:solidFill>
                <a:effectLst/>
                <a:latin typeface="+mj-lt"/>
                <a:ea typeface="Calibri" panose="020F0502020204030204" pitchFamily="34" charset="0"/>
                <a:cs typeface="Times New Roman" panose="02020603050405020304" pitchFamily="18" charset="0"/>
              </a:rPr>
              <a:t>” (Di Pietro, Maria Sylvia Zanella. Direito Administrativo. 3ª edição. Lisboa: </a:t>
            </a:r>
            <a:r>
              <a:rPr lang="pt-BR" sz="1400" kern="100" dirty="0" err="1">
                <a:solidFill>
                  <a:schemeClr val="tx1"/>
                </a:solidFill>
                <a:effectLst/>
                <a:latin typeface="+mj-lt"/>
                <a:ea typeface="Calibri" panose="020F0502020204030204" pitchFamily="34" charset="0"/>
                <a:cs typeface="Times New Roman" panose="02020603050405020304" pitchFamily="18" charset="0"/>
              </a:rPr>
              <a:t>Almeidina</a:t>
            </a:r>
            <a:r>
              <a:rPr lang="pt-BR" sz="1400" kern="100" dirty="0">
                <a:solidFill>
                  <a:schemeClr val="tx1"/>
                </a:solidFill>
                <a:effectLst/>
                <a:latin typeface="+mj-lt"/>
                <a:ea typeface="Calibri" panose="020F0502020204030204" pitchFamily="34" charset="0"/>
                <a:cs typeface="Times New Roman" panose="02020603050405020304" pitchFamily="18" charset="0"/>
              </a:rPr>
              <a:t>, 2016, V.II, p. 51)</a:t>
            </a:r>
          </a:p>
        </p:txBody>
      </p:sp>
    </p:spTree>
    <p:extLst>
      <p:ext uri="{BB962C8B-B14F-4D97-AF65-F5344CB8AC3E}">
        <p14:creationId xmlns:p14="http://schemas.microsoft.com/office/powerpoint/2010/main" val="57063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5F6FB66-4974-7780-18CE-15D7CBF64DD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CB83B34-5402-0401-A83F-850C98FD956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E090E7E6-F942-CD91-10E6-D02F2EBEA04C}"/>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BD828253-4009-7F96-8F45-00A670F008F4}"/>
              </a:ext>
            </a:extLst>
          </p:cNvPr>
          <p:cNvSpPr txBox="1"/>
          <p:nvPr/>
        </p:nvSpPr>
        <p:spPr>
          <a:xfrm>
            <a:off x="321403" y="738130"/>
            <a:ext cx="8532886" cy="3946530"/>
          </a:xfrm>
          <a:prstGeom prst="rect">
            <a:avLst/>
          </a:prstGeom>
          <a:noFill/>
        </p:spPr>
        <p:txBody>
          <a:bodyPr wrap="square">
            <a:spAutoFit/>
          </a:bodyPr>
          <a:lstStyle/>
          <a:p>
            <a:pPr algn="just">
              <a:lnSpc>
                <a:spcPct val="120000"/>
              </a:lnSpc>
            </a:pPr>
            <a:endParaRPr lang="pt-BR" b="1" dirty="0"/>
          </a:p>
          <a:p>
            <a:pPr algn="just">
              <a:lnSpc>
                <a:spcPct val="120000"/>
              </a:lnSpc>
            </a:pPr>
            <a:r>
              <a:rPr lang="pt-BR" sz="1300" b="1" dirty="0">
                <a:solidFill>
                  <a:srgbClr val="002060"/>
                </a:solidFill>
              </a:rPr>
              <a:t>Moralidade</a:t>
            </a:r>
            <a:r>
              <a:rPr lang="pt-BR" sz="1300" dirty="0">
                <a:solidFill>
                  <a:srgbClr val="002060"/>
                </a:solidFill>
              </a:rPr>
              <a:t>: </a:t>
            </a:r>
            <a:r>
              <a:rPr lang="pt-BR" sz="1300" dirty="0"/>
              <a:t>Este princípio exige que a ação administrativa seja ética e respeite os valores jurídicos e morais. Está associado à legalidade, contudo mesmo na hipótese de lacuna ou ausência de disciplina legal, o Administrador não está autorizado a proceder em confronto com a ética e com a moral. Mesmo que a conduta seja aparentemente compatível com a lei, se for contrária à moralidade, deve ser invalidada. </a:t>
            </a:r>
          </a:p>
          <a:p>
            <a:pPr algn="just">
              <a:lnSpc>
                <a:spcPct val="120000"/>
              </a:lnSpc>
            </a:pPr>
            <a:endParaRPr lang="pt-BR" sz="1300" dirty="0"/>
          </a:p>
          <a:p>
            <a:pPr algn="just">
              <a:lnSpc>
                <a:spcPct val="120000"/>
              </a:lnSpc>
            </a:pPr>
            <a:r>
              <a:rPr lang="pt-BR" sz="1300" b="1" dirty="0">
                <a:solidFill>
                  <a:srgbClr val="002060"/>
                </a:solidFill>
              </a:rPr>
              <a:t>Publicidade: </a:t>
            </a:r>
            <a:r>
              <a:rPr lang="pt-BR" sz="1300" dirty="0"/>
              <a:t>trata-se de tornar públicos os atos praticados nos processos licitatórios, observando-se o sigilo como exceção. A Lei 14.133/2021 determina a divulgação centralizada e obrigatória dos atos por ela exigidos, inclusive como condição indispensável para a eficácia do contrato e de seus aditamentos. </a:t>
            </a:r>
          </a:p>
          <a:p>
            <a:pPr algn="just">
              <a:lnSpc>
                <a:spcPct val="120000"/>
              </a:lnSpc>
            </a:pPr>
            <a:endParaRPr lang="pt-BR" sz="1300" dirty="0"/>
          </a:p>
          <a:p>
            <a:pPr algn="just">
              <a:lnSpc>
                <a:spcPct val="120000"/>
              </a:lnSpc>
            </a:pPr>
            <a:r>
              <a:rPr lang="pt-BR" sz="1300" dirty="0"/>
              <a:t>“A definição precisa e suficiente do objeto licitado constitui regra indispensável da competição, até mesmo como pressuposto do postulado de igualdade entre os licitantes, do qual é subsidiário o princípio da publicidade, que envolve o conhecimento, pelos concorrentes potenciais das condições básicas da licitação, constituindo, na hipótese particular da licitação para compra, a quantidade demandada uma das especificações mínimas e essenciais à definição do objeto do pregão.” (Súmula 177 do TCU). </a:t>
            </a:r>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74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44AE91F-962A-EAAE-BC87-84D9E598EC6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CA69176-074F-7F06-F67F-E8A7A615353C}"/>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01765518-7A20-CA3D-E504-4BD2C1A1DC44}"/>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C3B5EEA0-C3E5-95AE-7810-D8E8F80D8DBF}"/>
              </a:ext>
            </a:extLst>
          </p:cNvPr>
          <p:cNvSpPr txBox="1"/>
          <p:nvPr/>
        </p:nvSpPr>
        <p:spPr>
          <a:xfrm>
            <a:off x="321403" y="738130"/>
            <a:ext cx="8532886" cy="1363515"/>
          </a:xfrm>
          <a:prstGeom prst="rect">
            <a:avLst/>
          </a:prstGeom>
          <a:noFill/>
        </p:spPr>
        <p:txBody>
          <a:bodyPr wrap="square">
            <a:spAutoFit/>
          </a:bodyPr>
          <a:lstStyle/>
          <a:p>
            <a:pPr algn="just">
              <a:lnSpc>
                <a:spcPct val="120000"/>
              </a:lnSpc>
            </a:pPr>
            <a:endParaRPr lang="pt-BR" b="1" dirty="0">
              <a:solidFill>
                <a:schemeClr val="tx1"/>
              </a:solidFill>
            </a:endParaRPr>
          </a:p>
          <a:p>
            <a:pPr algn="just">
              <a:lnSpc>
                <a:spcPct val="120000"/>
              </a:lnSpc>
            </a:pPr>
            <a:r>
              <a:rPr lang="pt-BR" dirty="0">
                <a:solidFill>
                  <a:schemeClr val="tx1"/>
                </a:solidFill>
              </a:rPr>
              <a:t>A alteração de cláusula editalícia capaz de afetar a formulação das propostas dos licitantes sem a republicação do edital e a reabertura dos prazos para apresentação de novas propostas ofende os princípios da publicidade, da vinculação ao instrumento convocatório e da isonomia. (TCU, </a:t>
            </a:r>
            <a:r>
              <a:rPr lang="pt-BR" u="sng" dirty="0">
                <a:solidFill>
                  <a:schemeClr val="tx1"/>
                </a:solidFill>
                <a:hlinkClick r:id="rId4">
                  <a:extLst>
                    <a:ext uri="{A12FA001-AC4F-418D-AE19-62706E023703}">
                      <ahyp:hlinkClr xmlns:ahyp="http://schemas.microsoft.com/office/drawing/2018/hyperlinkcolor" val="tx"/>
                    </a:ext>
                  </a:extLst>
                </a:hlinkClick>
              </a:rPr>
              <a:t>Acórdão 2032/2021-Plenário</a:t>
            </a:r>
            <a:r>
              <a:rPr lang="pt-BR" u="sng" dirty="0">
                <a:solidFill>
                  <a:schemeClr val="tx1"/>
                </a:solidFill>
              </a:rPr>
              <a:t>)</a:t>
            </a:r>
            <a:endParaRPr lang="pt-BR" sz="1400" b="1" u="sng"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079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F51EA80-7999-9929-6602-B21207D81D3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094DAC7-F9F3-1635-168D-6C8414EAE92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AB1446D3-E0CC-2F52-2052-0195AEADA659}"/>
              </a:ext>
            </a:extLst>
          </p:cNvPr>
          <p:cNvSpPr txBox="1"/>
          <p:nvPr/>
        </p:nvSpPr>
        <p:spPr>
          <a:xfrm>
            <a:off x="289711" y="278421"/>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2E3E5BA2-22D6-16F4-8F55-F70354147A98}"/>
              </a:ext>
            </a:extLst>
          </p:cNvPr>
          <p:cNvSpPr txBox="1"/>
          <p:nvPr/>
        </p:nvSpPr>
        <p:spPr>
          <a:xfrm>
            <a:off x="321403" y="738130"/>
            <a:ext cx="8532886" cy="3946530"/>
          </a:xfrm>
          <a:prstGeom prst="rect">
            <a:avLst/>
          </a:prstGeom>
          <a:noFill/>
        </p:spPr>
        <p:txBody>
          <a:bodyPr wrap="square">
            <a:spAutoFit/>
          </a:bodyPr>
          <a:lstStyle/>
          <a:p>
            <a:pPr algn="just">
              <a:lnSpc>
                <a:spcPct val="120000"/>
              </a:lnSpc>
            </a:pPr>
            <a:endParaRPr lang="pt-BR" b="1" dirty="0"/>
          </a:p>
          <a:p>
            <a:pPr algn="just">
              <a:lnSpc>
                <a:spcPct val="120000"/>
              </a:lnSpc>
            </a:pPr>
            <a:r>
              <a:rPr lang="pt-BR" b="1" dirty="0">
                <a:solidFill>
                  <a:srgbClr val="002060"/>
                </a:solidFill>
              </a:rPr>
              <a:t>Eficiência: </a:t>
            </a:r>
            <a:r>
              <a:rPr lang="pt-BR" dirty="0"/>
              <a:t>é definida como a relação entre os produtos (bens ou serviços) gerados por uma atividade e os custos dos insumos empregados para produzi-los, em um determinado período, mantidos os padrões de qualidade. Essa dimensão refere-se ao esforço do processo de transformação de insumos em produtos. Pode ser examinada sob duas perspectivas: minimização do custo total ou dos meios necessários para obter a mesma quantidade e qualidade de produto; ou otimização da combinação de insumos para maximizar o produto quando o gasto total está previamente fixado. </a:t>
            </a:r>
            <a:r>
              <a:rPr lang="pt-BR" b="1" dirty="0">
                <a:solidFill>
                  <a:srgbClr val="002060"/>
                </a:solidFill>
              </a:rPr>
              <a:t>No contexto dos processos licitatórios, diz respeito à combinação otimizada dos parâmetros necessários para seleção da proposta apta a gerar o resultado de contratação mais vantajoso para a Administração Pública</a:t>
            </a:r>
            <a:r>
              <a:rPr lang="pt-BR" dirty="0">
                <a:solidFill>
                  <a:srgbClr val="002060"/>
                </a:solidFill>
              </a:rPr>
              <a:t>. </a:t>
            </a:r>
          </a:p>
          <a:p>
            <a:pPr algn="just">
              <a:lnSpc>
                <a:spcPct val="120000"/>
              </a:lnSpc>
            </a:pPr>
            <a:r>
              <a:rPr lang="pt-BR" dirty="0"/>
              <a:t>Devem ser escolhidos modalidade de licitação, critério de julgamento, modo de disputa e a adequação e eficiência da forma de combinação desses parâmetros, para os fins de seleção da proposta apta a gerar o resultado de contratação mais vantajoso para a Administração Pública, considerado todo o ciclo de vida do objeto. </a:t>
            </a:r>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13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5105A6D-1915-1A18-5069-DBDF07462F4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7DE320D-14EF-3BD0-F08E-5DBEB973896D}"/>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4ACF4677-FF76-5BED-7276-D2DBFB439C47}"/>
              </a:ext>
            </a:extLst>
          </p:cNvPr>
          <p:cNvSpPr txBox="1"/>
          <p:nvPr/>
        </p:nvSpPr>
        <p:spPr>
          <a:xfrm>
            <a:off x="321403"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A3FB6EAA-B153-C1D3-5C64-E6DC753F42FC}"/>
              </a:ext>
            </a:extLst>
          </p:cNvPr>
          <p:cNvSpPr txBox="1"/>
          <p:nvPr/>
        </p:nvSpPr>
        <p:spPr>
          <a:xfrm>
            <a:off x="321403" y="738130"/>
            <a:ext cx="8532886" cy="3946530"/>
          </a:xfrm>
          <a:prstGeom prst="rect">
            <a:avLst/>
          </a:prstGeom>
          <a:noFill/>
        </p:spPr>
        <p:txBody>
          <a:bodyPr wrap="square">
            <a:spAutoFit/>
          </a:bodyPr>
          <a:lstStyle/>
          <a:p>
            <a:pPr algn="just">
              <a:lnSpc>
                <a:spcPct val="120000"/>
              </a:lnSpc>
            </a:pPr>
            <a:endParaRPr lang="pt-BR" sz="1300" b="1" dirty="0">
              <a:solidFill>
                <a:srgbClr val="002060"/>
              </a:solidFill>
            </a:endParaRPr>
          </a:p>
          <a:p>
            <a:pPr algn="just">
              <a:lnSpc>
                <a:spcPct val="120000"/>
              </a:lnSpc>
            </a:pPr>
            <a:r>
              <a:rPr lang="pt-BR" sz="1300" b="1" dirty="0">
                <a:solidFill>
                  <a:srgbClr val="002060"/>
                </a:solidFill>
              </a:rPr>
              <a:t>Interesse público: </a:t>
            </a:r>
            <a:r>
              <a:rPr lang="pt-BR" sz="1300" dirty="0"/>
              <a:t>pressupõe a atuação do agente público orientada ao atendimento dos interesses coletivos, prevalecendo sobre os seus próprios interesses ou os de particulares.</a:t>
            </a:r>
          </a:p>
          <a:p>
            <a:pPr algn="just">
              <a:lnSpc>
                <a:spcPct val="120000"/>
              </a:lnSpc>
            </a:pPr>
            <a:endParaRPr lang="pt-BR" sz="1300" dirty="0">
              <a:solidFill>
                <a:srgbClr val="002060"/>
              </a:solidFill>
            </a:endParaRPr>
          </a:p>
          <a:p>
            <a:pPr algn="just">
              <a:lnSpc>
                <a:spcPct val="120000"/>
              </a:lnSpc>
            </a:pPr>
            <a:r>
              <a:rPr lang="pt-BR" sz="1300" b="1" dirty="0">
                <a:solidFill>
                  <a:srgbClr val="002060"/>
                </a:solidFill>
              </a:rPr>
              <a:t>Probidade administrativa: </a:t>
            </a:r>
            <a:r>
              <a:rPr lang="pt-BR" sz="1300" dirty="0"/>
              <a:t>diz respeito ao comportamento íntegro e imparcial dos agentes públicos, abstendo-se de agir com má-fé no exercício de suas atividades nas entidades públicas, ou privadas que recebam contribuição de cofres públicos. Esse princípio aplica-se também aos licitantes e aos contratados, que não devem agir em conluio entre si ou com agentes públicos para a prática de atos ilícitos. </a:t>
            </a:r>
          </a:p>
          <a:p>
            <a:pPr algn="just">
              <a:lnSpc>
                <a:spcPct val="120000"/>
              </a:lnSpc>
            </a:pPr>
            <a:endParaRPr lang="pt-BR" sz="1300" dirty="0"/>
          </a:p>
          <a:p>
            <a:pPr algn="just">
              <a:lnSpc>
                <a:spcPct val="120000"/>
              </a:lnSpc>
            </a:pPr>
            <a:r>
              <a:rPr lang="pt-BR" sz="1300" b="1" dirty="0">
                <a:solidFill>
                  <a:srgbClr val="002060"/>
                </a:solidFill>
              </a:rPr>
              <a:t>Igualdade</a:t>
            </a:r>
            <a:r>
              <a:rPr lang="pt-BR" sz="1300" dirty="0">
                <a:solidFill>
                  <a:srgbClr val="002060"/>
                </a:solidFill>
              </a:rPr>
              <a:t>: </a:t>
            </a:r>
            <a:r>
              <a:rPr lang="pt-BR" sz="1300" dirty="0"/>
              <a:t>trata-se de assegurar tratamento isonômico a todos os licitantes. É condição essencial para garantir competição nos processos licitatórios. </a:t>
            </a:r>
          </a:p>
          <a:p>
            <a:pPr algn="just">
              <a:lnSpc>
                <a:spcPct val="120000"/>
              </a:lnSpc>
            </a:pPr>
            <a:r>
              <a:rPr lang="pt-BR" sz="1300" dirty="0"/>
              <a:t>“É lícita a admissão da juntada de documentos, durante as fases de classificação ou de habilitação, que venham a atestar condição pré-existente à abertura da sessão pública do certame, sem que isso represente afronta aos princípios da isonomia e da igualdade entre os licitantes</a:t>
            </a:r>
            <a:r>
              <a:rPr lang="pt-BR" sz="1300" dirty="0">
                <a:solidFill>
                  <a:schemeClr val="tx1"/>
                </a:solidFill>
              </a:rPr>
              <a:t>.”</a:t>
            </a:r>
            <a:r>
              <a:rPr lang="pt-BR" sz="1300" u="sng" dirty="0">
                <a:solidFill>
                  <a:schemeClr val="tx1"/>
                </a:solidFill>
                <a:hlinkClick r:id="rId4">
                  <a:extLst>
                    <a:ext uri="{A12FA001-AC4F-418D-AE19-62706E023703}">
                      <ahyp:hlinkClr xmlns:ahyp="http://schemas.microsoft.com/office/drawing/2018/hyperlinkcolor" val="tx"/>
                    </a:ext>
                  </a:extLst>
                </a:hlinkClick>
              </a:rPr>
              <a:t>(TCU, Acórdão 966/2022-Plenário</a:t>
            </a:r>
            <a:r>
              <a:rPr lang="pt-BR" sz="1300" u="sng" dirty="0">
                <a:solidFill>
                  <a:schemeClr val="tx1"/>
                </a:solidFill>
              </a:rPr>
              <a:t>)</a:t>
            </a:r>
            <a:endParaRPr lang="pt-BR" sz="1300" dirty="0">
              <a:solidFill>
                <a:schemeClr val="tx1"/>
              </a:solidFill>
            </a:endParaRPr>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59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p:cNvSpPr txBox="1"/>
          <p:nvPr/>
        </p:nvSpPr>
        <p:spPr>
          <a:xfrm>
            <a:off x="462708" y="473725"/>
            <a:ext cx="8681282" cy="4624313"/>
          </a:xfrm>
          <a:prstGeom prst="rect">
            <a:avLst/>
          </a:prstGeom>
          <a:noFill/>
          <a:ln>
            <a:noFill/>
          </a:ln>
        </p:spPr>
        <p:txBody>
          <a:bodyPr spcFirstLastPara="1" wrap="square" lIns="91425" tIns="91425" rIns="91425" bIns="91425" anchor="t" anchorCtr="0">
            <a:spAutoFit/>
          </a:bodyPr>
          <a:lstStyle/>
          <a:p>
            <a:pPr>
              <a:spcBef>
                <a:spcPts val="1100"/>
              </a:spcBef>
            </a:pPr>
            <a:r>
              <a:rPr lang="pt-BR" b="1" dirty="0">
                <a:solidFill>
                  <a:schemeClr val="accent1">
                    <a:lumMod val="50000"/>
                  </a:schemeClr>
                </a:solidFill>
                <a:highlight>
                  <a:srgbClr val="FFFFFF"/>
                </a:highlight>
              </a:rPr>
              <a:t>Gabriela Lira Borges</a:t>
            </a:r>
          </a:p>
          <a:p>
            <a:pPr>
              <a:spcBef>
                <a:spcPts val="1100"/>
              </a:spcBef>
            </a:pPr>
            <a:r>
              <a:rPr lang="pt-BR" b="1" dirty="0">
                <a:solidFill>
                  <a:schemeClr val="accent1">
                    <a:lumMod val="50000"/>
                  </a:schemeClr>
                </a:solidFill>
                <a:highlight>
                  <a:srgbClr val="FFFFFF"/>
                </a:highlight>
              </a:rPr>
              <a:t>Consultora Jurídica Especializada em Licitações e Contratos Administrativos</a:t>
            </a:r>
          </a:p>
          <a:p>
            <a:pPr>
              <a:spcBef>
                <a:spcPts val="1100"/>
              </a:spcBef>
            </a:pPr>
            <a:r>
              <a:rPr lang="pt-BR" dirty="0">
                <a:solidFill>
                  <a:schemeClr val="accent1">
                    <a:lumMod val="50000"/>
                  </a:schemeClr>
                </a:solidFill>
                <a:highlight>
                  <a:srgbClr val="FFFFFF"/>
                </a:highlight>
              </a:rPr>
              <a:t>Coautora da obra </a:t>
            </a:r>
            <a:r>
              <a:rPr lang="pt-BR" b="1" i="1" dirty="0">
                <a:solidFill>
                  <a:schemeClr val="accent1">
                    <a:lumMod val="50000"/>
                  </a:schemeClr>
                </a:solidFill>
                <a:highlight>
                  <a:srgbClr val="FFFFFF"/>
                </a:highlight>
              </a:rPr>
              <a:t>Horizontes e Perspectivas da Lei nº 14.133/2021 </a:t>
            </a:r>
            <a:r>
              <a:rPr lang="pt-BR" dirty="0">
                <a:solidFill>
                  <a:schemeClr val="accent1">
                    <a:lumMod val="50000"/>
                  </a:schemeClr>
                </a:solidFill>
                <a:highlight>
                  <a:srgbClr val="FFFFFF"/>
                </a:highlight>
              </a:rPr>
              <a:t>(</a:t>
            </a:r>
            <a:r>
              <a:rPr lang="pt-BR" dirty="0" err="1">
                <a:solidFill>
                  <a:schemeClr val="accent1">
                    <a:lumMod val="50000"/>
                  </a:schemeClr>
                </a:solidFill>
                <a:highlight>
                  <a:srgbClr val="FFFFFF"/>
                </a:highlight>
              </a:rPr>
              <a:t>Lumen</a:t>
            </a:r>
            <a:r>
              <a:rPr lang="pt-BR" dirty="0">
                <a:solidFill>
                  <a:schemeClr val="accent1">
                    <a:lumMod val="50000"/>
                  </a:schemeClr>
                </a:solidFill>
                <a:highlight>
                  <a:srgbClr val="FFFFFF"/>
                </a:highlight>
              </a:rPr>
              <a:t> Juris, 2022).</a:t>
            </a:r>
          </a:p>
          <a:p>
            <a:pPr>
              <a:spcBef>
                <a:spcPts val="1100"/>
              </a:spcBef>
            </a:pPr>
            <a:r>
              <a:rPr lang="pt-BR" b="1" dirty="0">
                <a:solidFill>
                  <a:schemeClr val="accent1">
                    <a:lumMod val="50000"/>
                  </a:schemeClr>
                </a:solidFill>
                <a:highlight>
                  <a:srgbClr val="FFFFFF"/>
                </a:highlight>
              </a:rPr>
              <a:t>Experiência prática </a:t>
            </a:r>
          </a:p>
          <a:p>
            <a:pPr>
              <a:spcBef>
                <a:spcPts val="1100"/>
              </a:spcBef>
            </a:pPr>
            <a:r>
              <a:rPr lang="pt-BR" b="1" dirty="0">
                <a:solidFill>
                  <a:schemeClr val="accent1">
                    <a:lumMod val="50000"/>
                  </a:schemeClr>
                </a:solidFill>
                <a:highlight>
                  <a:srgbClr val="FFFFFF"/>
                </a:highlight>
              </a:rPr>
              <a:t>Procuradora do  Estado - PGE/AC </a:t>
            </a:r>
            <a:r>
              <a:rPr lang="pt-BR" dirty="0">
                <a:solidFill>
                  <a:schemeClr val="accent1">
                    <a:lumMod val="50000"/>
                  </a:schemeClr>
                </a:solidFill>
                <a:highlight>
                  <a:srgbClr val="FFFFFF"/>
                </a:highlight>
              </a:rPr>
              <a:t>(2005 a 2012).</a:t>
            </a:r>
          </a:p>
          <a:p>
            <a:pPr>
              <a:spcBef>
                <a:spcPts val="1100"/>
              </a:spcBef>
            </a:pPr>
            <a:r>
              <a:rPr lang="pt-BR" dirty="0">
                <a:solidFill>
                  <a:schemeClr val="accent1">
                    <a:lumMod val="50000"/>
                  </a:schemeClr>
                </a:solidFill>
                <a:highlight>
                  <a:srgbClr val="FFFFFF"/>
                </a:highlight>
              </a:rPr>
              <a:t>Consultora em licitações e contratos Consultoria Zênite (2012 a 2016).</a:t>
            </a:r>
          </a:p>
          <a:p>
            <a:pPr>
              <a:spcBef>
                <a:spcPts val="1100"/>
              </a:spcBef>
            </a:pPr>
            <a:r>
              <a:rPr lang="pt-BR" dirty="0">
                <a:solidFill>
                  <a:schemeClr val="accent1">
                    <a:lumMod val="50000"/>
                  </a:schemeClr>
                </a:solidFill>
                <a:highlight>
                  <a:srgbClr val="FFFFFF"/>
                </a:highlight>
              </a:rPr>
              <a:t>Assessora Jurídica em licitações e contratos para o Sistema S (2017 a 2025).</a:t>
            </a:r>
          </a:p>
          <a:p>
            <a:pPr>
              <a:spcBef>
                <a:spcPts val="1100"/>
              </a:spcBef>
            </a:pPr>
            <a:r>
              <a:rPr lang="pt-BR" dirty="0">
                <a:solidFill>
                  <a:schemeClr val="accent1">
                    <a:lumMod val="50000"/>
                  </a:schemeClr>
                </a:solidFill>
                <a:highlight>
                  <a:srgbClr val="FFFFFF"/>
                </a:highlight>
              </a:rPr>
              <a:t>Consultora Jurídica e Professora.</a:t>
            </a:r>
          </a:p>
          <a:p>
            <a:pPr>
              <a:spcBef>
                <a:spcPts val="1100"/>
              </a:spcBef>
            </a:pPr>
            <a:r>
              <a:rPr lang="pt-BR" b="1" dirty="0">
                <a:solidFill>
                  <a:schemeClr val="accent1">
                    <a:lumMod val="50000"/>
                  </a:schemeClr>
                </a:solidFill>
                <a:highlight>
                  <a:srgbClr val="FFFFFF"/>
                </a:highlight>
              </a:rPr>
              <a:t>Formação Acadêmica</a:t>
            </a:r>
          </a:p>
          <a:p>
            <a:pPr>
              <a:spcBef>
                <a:spcPts val="1100"/>
              </a:spcBef>
            </a:pPr>
            <a:r>
              <a:rPr lang="pt-BR" b="1" dirty="0">
                <a:solidFill>
                  <a:schemeClr val="accent1">
                    <a:lumMod val="50000"/>
                  </a:schemeClr>
                </a:solidFill>
                <a:highlight>
                  <a:srgbClr val="FFFFFF"/>
                </a:highlight>
              </a:rPr>
              <a:t>Mestre </a:t>
            </a:r>
            <a:r>
              <a:rPr lang="pt-BR" dirty="0">
                <a:solidFill>
                  <a:schemeClr val="accent1">
                    <a:lumMod val="50000"/>
                  </a:schemeClr>
                </a:solidFill>
                <a:highlight>
                  <a:srgbClr val="FFFFFF"/>
                </a:highlight>
              </a:rPr>
              <a:t>em Planejamento e Governança Pública (UTFPR, 2020).</a:t>
            </a:r>
          </a:p>
          <a:p>
            <a:pPr>
              <a:spcBef>
                <a:spcPts val="1100"/>
              </a:spcBef>
            </a:pPr>
            <a:r>
              <a:rPr lang="pt-BR" b="1" dirty="0">
                <a:solidFill>
                  <a:schemeClr val="accent1">
                    <a:lumMod val="50000"/>
                  </a:schemeClr>
                </a:solidFill>
                <a:highlight>
                  <a:srgbClr val="FFFFFF"/>
                </a:highlight>
              </a:rPr>
              <a:t>Pós-Graduada</a:t>
            </a:r>
            <a:r>
              <a:rPr lang="pt-BR" dirty="0">
                <a:solidFill>
                  <a:schemeClr val="accent1">
                    <a:lumMod val="50000"/>
                  </a:schemeClr>
                </a:solidFill>
                <a:highlight>
                  <a:srgbClr val="FFFFFF"/>
                </a:highlight>
              </a:rPr>
              <a:t> em Direito Tributário (</a:t>
            </a:r>
            <a:r>
              <a:rPr lang="pt-BR" dirty="0" err="1">
                <a:solidFill>
                  <a:schemeClr val="accent1">
                    <a:lumMod val="50000"/>
                  </a:schemeClr>
                </a:solidFill>
                <a:highlight>
                  <a:srgbClr val="FFFFFF"/>
                </a:highlight>
              </a:rPr>
              <a:t>Uniderp</a:t>
            </a:r>
            <a:r>
              <a:rPr lang="pt-BR" dirty="0">
                <a:solidFill>
                  <a:schemeClr val="accent1">
                    <a:lumMod val="50000"/>
                  </a:schemeClr>
                </a:solidFill>
                <a:highlight>
                  <a:srgbClr val="FFFFFF"/>
                </a:highlight>
              </a:rPr>
              <a:t>/</a:t>
            </a:r>
            <a:r>
              <a:rPr lang="pt-BR" dirty="0" err="1">
                <a:solidFill>
                  <a:schemeClr val="accent1">
                    <a:lumMod val="50000"/>
                  </a:schemeClr>
                </a:solidFill>
                <a:highlight>
                  <a:srgbClr val="FFFFFF"/>
                </a:highlight>
              </a:rPr>
              <a:t>Anhaguera</a:t>
            </a:r>
            <a:r>
              <a:rPr lang="pt-BR" dirty="0">
                <a:solidFill>
                  <a:schemeClr val="accent1">
                    <a:lumMod val="50000"/>
                  </a:schemeClr>
                </a:solidFill>
                <a:highlight>
                  <a:srgbClr val="FFFFFF"/>
                </a:highlight>
              </a:rPr>
              <a:t>, 2012) e Pós-Graduada em Direito Constitucional pela (UNISUL, 2009). </a:t>
            </a:r>
          </a:p>
          <a:p>
            <a:pPr marL="0" lvl="0" indent="0" algn="l" rtl="0">
              <a:spcBef>
                <a:spcPts val="1100"/>
              </a:spcBef>
              <a:spcAft>
                <a:spcPts val="0"/>
              </a:spcAft>
              <a:buNone/>
            </a:pPr>
            <a:endParaRPr sz="1050" dirty="0">
              <a:solidFill>
                <a:schemeClr val="dk1"/>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0D20661-431A-BE8C-2FFE-457E3C72323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EAC7C89-7D3F-E721-26E3-037E0D46CC0D}"/>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35C91B27-06F9-742A-4E5D-CB74FF7A17B2}"/>
              </a:ext>
            </a:extLst>
          </p:cNvPr>
          <p:cNvSpPr txBox="1"/>
          <p:nvPr/>
        </p:nvSpPr>
        <p:spPr>
          <a:xfrm>
            <a:off x="321403"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18EA526E-9A85-484E-167F-9242C0163CC9}"/>
              </a:ext>
            </a:extLst>
          </p:cNvPr>
          <p:cNvSpPr txBox="1"/>
          <p:nvPr/>
        </p:nvSpPr>
        <p:spPr>
          <a:xfrm>
            <a:off x="321403" y="738130"/>
            <a:ext cx="8532886" cy="2118337"/>
          </a:xfrm>
          <a:prstGeom prst="rect">
            <a:avLst/>
          </a:prstGeom>
          <a:noFill/>
        </p:spPr>
        <p:txBody>
          <a:bodyPr wrap="square">
            <a:spAutoFit/>
          </a:bodyPr>
          <a:lstStyle/>
          <a:p>
            <a:pPr algn="just">
              <a:lnSpc>
                <a:spcPct val="120000"/>
              </a:lnSpc>
            </a:pPr>
            <a:endParaRPr lang="pt-BR" sz="1300" b="1" dirty="0"/>
          </a:p>
          <a:p>
            <a:pPr algn="just">
              <a:lnSpc>
                <a:spcPct val="120000"/>
              </a:lnSpc>
            </a:pPr>
            <a:r>
              <a:rPr lang="pt-BR" dirty="0"/>
              <a:t>É irregular a exigência de que o contratado instale escritório em localidade específica, sem a devida demonstração de que tal medida seja imprescindível à adequada execução do objeto licitado, considerando os custos a serem suportados pelo contratado, sem avaliar a sua pertinência frente à materialidade da contratação e aos impactos no orçamento estimativo e na competitividade do certame, devido ao potencial de restringir o caráter competitivo da licitação, afetar a economicidade do contrato e ferir o princípio da </a:t>
            </a:r>
            <a:r>
              <a:rPr lang="pt-BR" dirty="0">
                <a:solidFill>
                  <a:schemeClr val="tx1"/>
                </a:solidFill>
              </a:rPr>
              <a:t>isonomia.</a:t>
            </a:r>
            <a:r>
              <a:rPr lang="pt-BR" u="sng" dirty="0">
                <a:solidFill>
                  <a:schemeClr val="tx1"/>
                </a:solidFill>
                <a:hlinkClick r:id="rId4">
                  <a:extLst>
                    <a:ext uri="{A12FA001-AC4F-418D-AE19-62706E023703}">
                      <ahyp:hlinkClr xmlns:ahyp="http://schemas.microsoft.com/office/drawing/2018/hyperlinkcolor" val="tx"/>
                    </a:ext>
                  </a:extLst>
                </a:hlinkClick>
              </a:rPr>
              <a:t> (Acórdão 1176/2021- TCU – Plenário</a:t>
            </a:r>
            <a:r>
              <a:rPr lang="pt-BR" u="sng" dirty="0">
                <a:solidFill>
                  <a:schemeClr val="tx1"/>
                </a:solidFill>
              </a:rPr>
              <a:t>). </a:t>
            </a:r>
            <a:endParaRPr lang="pt-BR" dirty="0">
              <a:solidFill>
                <a:schemeClr val="tx1"/>
              </a:solidFill>
            </a:endParaRPr>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5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17BD9D7-5418-7E1B-4C95-53597CBED20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226F793-29E2-B49E-048F-3CFE4516CFFE}"/>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AAD7F6D5-FC2F-89B5-3D42-EEEC37DF6773}"/>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F81AEA8D-50D4-111A-F5B4-0A00A0BDE8BB}"/>
              </a:ext>
            </a:extLst>
          </p:cNvPr>
          <p:cNvSpPr txBox="1"/>
          <p:nvPr/>
        </p:nvSpPr>
        <p:spPr>
          <a:xfrm>
            <a:off x="321403" y="738130"/>
            <a:ext cx="8532886" cy="3687997"/>
          </a:xfrm>
          <a:prstGeom prst="rect">
            <a:avLst/>
          </a:prstGeom>
          <a:noFill/>
        </p:spPr>
        <p:txBody>
          <a:bodyPr wrap="square">
            <a:spAutoFit/>
          </a:bodyPr>
          <a:lstStyle/>
          <a:p>
            <a:pPr algn="just">
              <a:lnSpc>
                <a:spcPct val="120000"/>
              </a:lnSpc>
            </a:pPr>
            <a:endParaRPr lang="pt-BR" dirty="0"/>
          </a:p>
          <a:p>
            <a:pPr algn="just">
              <a:lnSpc>
                <a:spcPct val="120000"/>
              </a:lnSpc>
            </a:pPr>
            <a:r>
              <a:rPr lang="pt-BR" b="1" dirty="0">
                <a:solidFill>
                  <a:srgbClr val="002060"/>
                </a:solidFill>
              </a:rPr>
              <a:t>Planejamento: </a:t>
            </a:r>
            <a:r>
              <a:rPr lang="pt-BR" dirty="0"/>
              <a:t>a Lei 14.133/2021 enfatizou o planejamento das contratações. Dispôs sobre o PCA alinhado ao orçamento e à estratégia da organização, e tornou mais robusta a fase preparatória do processo licitatório, por intermédio do ETP e do TR/PB, nos quais são definidos elementos como a necessidade da contratação, os requisitos da contratação, a forma de seleção do fornecedor, o modelo de execução do objeto (como o contrato deverá produzir os resultados pretendidos) e o modelo de gestão do futuro contrato (como a execução do objeto será acompanhada e fiscalizada. </a:t>
            </a:r>
          </a:p>
          <a:p>
            <a:pPr algn="just">
              <a:lnSpc>
                <a:spcPct val="120000"/>
              </a:lnSpc>
            </a:pPr>
            <a:endParaRPr lang="pt-BR" dirty="0"/>
          </a:p>
          <a:p>
            <a:pPr algn="just">
              <a:lnSpc>
                <a:spcPct val="120000"/>
              </a:lnSpc>
            </a:pPr>
            <a:r>
              <a:rPr lang="pt-BR" b="1" dirty="0">
                <a:solidFill>
                  <a:srgbClr val="002060"/>
                </a:solidFill>
              </a:rPr>
              <a:t>Transparência: </a:t>
            </a:r>
            <a:r>
              <a:rPr lang="pt-BR" dirty="0"/>
              <a:t>refere-se a disponibilizar, independentemente de requerimentos (transparência ativa), informação primária, íntegra, autêntica e atualizada de interesse coletivo ou geral acerca dos processos licitatórios e contratações públicas. Com esse objetivo, foi criado o Portal Nacional de Contratações Públicas (PNCP). </a:t>
            </a:r>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20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BB73620-D748-28DA-CAC6-E6B2F74AB86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99430B9-02A4-F588-53E1-37B304C37876}"/>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3E54A953-55CB-7696-A56A-0711B7223994}"/>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3597858E-5498-CF85-031A-F59320C2213B}"/>
              </a:ext>
            </a:extLst>
          </p:cNvPr>
          <p:cNvSpPr txBox="1"/>
          <p:nvPr/>
        </p:nvSpPr>
        <p:spPr>
          <a:xfrm>
            <a:off x="321403" y="738130"/>
            <a:ext cx="8532886" cy="3946530"/>
          </a:xfrm>
          <a:prstGeom prst="rect">
            <a:avLst/>
          </a:prstGeom>
          <a:noFill/>
        </p:spPr>
        <p:txBody>
          <a:bodyPr wrap="square">
            <a:spAutoFit/>
          </a:bodyPr>
          <a:lstStyle/>
          <a:p>
            <a:pPr algn="just">
              <a:lnSpc>
                <a:spcPct val="120000"/>
              </a:lnSpc>
            </a:pPr>
            <a:endParaRPr lang="pt-BR" b="1" dirty="0"/>
          </a:p>
          <a:p>
            <a:pPr algn="just">
              <a:lnSpc>
                <a:spcPct val="120000"/>
              </a:lnSpc>
            </a:pPr>
            <a:r>
              <a:rPr lang="pt-BR" b="1" dirty="0">
                <a:solidFill>
                  <a:srgbClr val="002060"/>
                </a:solidFill>
              </a:rPr>
              <a:t>Eficácia: </a:t>
            </a:r>
            <a:r>
              <a:rPr lang="pt-BR" dirty="0"/>
              <a:t>definida como o grau de alcance das metas previstas, em um determinado período. O conceito de eficácia diz respeito à capacidade da gestão em cumprir objetivos imediatos, traduzidos em metas de produção ou de atendimento, ou seja, a capacidade de prover bens ou serviços de acordo com o estabelecido no planejamento das ações. </a:t>
            </a:r>
          </a:p>
          <a:p>
            <a:pPr algn="just">
              <a:lnSpc>
                <a:spcPct val="120000"/>
              </a:lnSpc>
            </a:pPr>
            <a:endParaRPr lang="pt-BR" dirty="0">
              <a:solidFill>
                <a:srgbClr val="002060"/>
              </a:solidFill>
            </a:endParaRPr>
          </a:p>
          <a:p>
            <a:pPr algn="just">
              <a:lnSpc>
                <a:spcPct val="120000"/>
              </a:lnSpc>
            </a:pPr>
            <a:r>
              <a:rPr lang="pt-BR" b="1" dirty="0">
                <a:solidFill>
                  <a:srgbClr val="002060"/>
                </a:solidFill>
              </a:rPr>
              <a:t>Segregação de funções: </a:t>
            </a:r>
            <a:r>
              <a:rPr lang="pt-BR" dirty="0"/>
              <a:t>envolve a divisão de responsabilidades entre diferentes agentes públicos, evitando que um único agente ou unidade acumule todas as funções. O objetivo é reduzir as oportunidades para que qualquer pessoa possa cometer e ocultar erros ou fraudes durante o desempenho normal de suas funções. Quando vários atores participam de um processo de trabalho específico, eles podem detectar e questionar aspectos que considerem anômalos, aumentando a transparência e a eficiência do processo. Isso ajuda a prevenir a ocorrência de irregularidades e a garantir a integridade do sistema. </a:t>
            </a:r>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28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27EAF96-C28A-FCE7-5CA5-FB099AE1EAB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B289ABD-2A9A-4F76-2E59-4637FC658A8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709A4AC2-4D0C-3A6D-8376-59433BA8AAF9}"/>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FCAE414B-19AC-58EF-90F7-72C82BB6E9D2}"/>
              </a:ext>
            </a:extLst>
          </p:cNvPr>
          <p:cNvSpPr txBox="1"/>
          <p:nvPr/>
        </p:nvSpPr>
        <p:spPr>
          <a:xfrm>
            <a:off x="321403" y="738130"/>
            <a:ext cx="8532886" cy="3844963"/>
          </a:xfrm>
          <a:prstGeom prst="rect">
            <a:avLst/>
          </a:prstGeom>
          <a:noFill/>
        </p:spPr>
        <p:txBody>
          <a:bodyPr wrap="square">
            <a:spAutoFit/>
          </a:bodyPr>
          <a:lstStyle/>
          <a:p>
            <a:pPr algn="just">
              <a:lnSpc>
                <a:spcPct val="120000"/>
              </a:lnSpc>
            </a:pPr>
            <a:endParaRPr lang="pt-BR" i="1" dirty="0"/>
          </a:p>
          <a:p>
            <a:pPr algn="just"/>
            <a:r>
              <a:rPr lang="pt-BR" sz="1300" b="1" i="1" dirty="0"/>
              <a:t>Art. 7º da Lei nº 4.133: </a:t>
            </a:r>
            <a:r>
              <a:rPr lang="pt-BR" sz="1300" i="1" dirty="0"/>
              <a:t>Caberá à autoridade máxima do órgão ou da entidade, ou a quem as normas de organização administrativa indicarem, promover gestão por competências e designar agentes públicos para o desempenho das funções essenciais à execução desta Lei que preencham os seguintes requisitos:</a:t>
            </a:r>
          </a:p>
          <a:p>
            <a:pPr algn="just"/>
            <a:r>
              <a:rPr lang="pt-BR" sz="1300" i="1" dirty="0"/>
              <a:t>I - sejam, preferencialmente, servidor efetivo ou empregado público dos quadros permanentes da Administração Pública;</a:t>
            </a:r>
          </a:p>
          <a:p>
            <a:pPr algn="just"/>
            <a:r>
              <a:rPr lang="pt-BR" sz="1300" i="1" dirty="0"/>
              <a:t>II - tenham atribuições relacionadas a licitações e contratos ou possuam formação compatível ou qualificação atestada por certificação profissional emitida por escola de governo criada e mantida pelo poder público; e</a:t>
            </a:r>
          </a:p>
          <a:p>
            <a:pPr algn="just"/>
            <a:r>
              <a:rPr lang="pt-BR" sz="1300" i="1" dirty="0"/>
              <a:t>III - não sejam cônjuge ou companheiro de licitantes ou contratados habituais da Administração nem tenham com eles vínculo de parentesco, colateral ou por afinidade, até o terceiro grau, ou de natureza técnica, comercial, econômica, financeira, trabalhista e civil.</a:t>
            </a:r>
          </a:p>
          <a:p>
            <a:pPr algn="just"/>
            <a:r>
              <a:rPr lang="pt-BR" sz="1300" i="1" dirty="0"/>
              <a:t>§ 1º A autoridade referida no caput deste artigo deverá observar o princípio da segregação de funções, vedada a designação do mesmo agente público para atuação simultânea em funções mais suscetíveis a riscos, de modo a reduzir a possibilidade de ocultação de erros e de ocorrência de fraudes na respectiva contratação.</a:t>
            </a:r>
          </a:p>
          <a:p>
            <a:pPr algn="just"/>
            <a:r>
              <a:rPr lang="pt-BR" sz="1300" i="1" dirty="0"/>
              <a:t>§ 2º O disposto no caput e no § 1º deste artigo, inclusive os requisitos estabelecidos, também se aplica aos órgãos de assessoramento jurídico e de controle interno da Administração.</a:t>
            </a:r>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29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1B607CF-3AE5-4ABD-D50E-D98FB469FA1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2FA9CEC-3176-2D3A-C2CA-2EDFCCD30A8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FBD3959B-8842-5F57-83CF-C3B01F6FBA40}"/>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308D81F1-0B0B-C9E8-53B0-A547D9A25F08}"/>
              </a:ext>
            </a:extLst>
          </p:cNvPr>
          <p:cNvSpPr txBox="1"/>
          <p:nvPr/>
        </p:nvSpPr>
        <p:spPr>
          <a:xfrm>
            <a:off x="321403" y="738130"/>
            <a:ext cx="8532886" cy="844142"/>
          </a:xfrm>
          <a:prstGeom prst="rect">
            <a:avLst/>
          </a:prstGeom>
          <a:noFill/>
        </p:spPr>
        <p:txBody>
          <a:bodyPr wrap="square">
            <a:spAutoFit/>
          </a:bodyPr>
          <a:lstStyle/>
          <a:p>
            <a:pPr algn="just">
              <a:lnSpc>
                <a:spcPct val="120000"/>
              </a:lnSpc>
            </a:pPr>
            <a:endParaRPr lang="pt-BR" i="1" dirty="0"/>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30ABF81D-3AB5-487A-A99C-7380D721D1D2}"/>
              </a:ext>
            </a:extLst>
          </p:cNvPr>
          <p:cNvSpPr txBox="1"/>
          <p:nvPr/>
        </p:nvSpPr>
        <p:spPr>
          <a:xfrm>
            <a:off x="321403" y="997496"/>
            <a:ext cx="8296508" cy="1345048"/>
          </a:xfrm>
          <a:prstGeom prst="rect">
            <a:avLst/>
          </a:prstGeom>
          <a:noFill/>
        </p:spPr>
        <p:txBody>
          <a:bodyPr wrap="square">
            <a:spAutoFit/>
          </a:bodyPr>
          <a:lstStyle/>
          <a:p>
            <a:pPr algn="just">
              <a:lnSpc>
                <a:spcPct val="150000"/>
              </a:lnSpc>
            </a:pPr>
            <a:r>
              <a:rPr lang="pt-BR" b="0" i="0" dirty="0">
                <a:solidFill>
                  <a:schemeClr val="tx1"/>
                </a:solidFill>
                <a:effectLst/>
                <a:latin typeface="+mj-lt"/>
              </a:rPr>
              <a:t>[Enunciado] A segregação de funções, princípio básico de controle interno que consiste na separação de atribuições ou responsabilidades entre diferentes pessoas, deve possibilitar o controle das etapas do processo de pregão por setores distintos e impedir que a mesma pessoa seja responsável por mais de uma atividade sensível ao mesmo tempo. (</a:t>
            </a:r>
            <a:r>
              <a:rPr lang="pt-BR" u="sng" dirty="0">
                <a:solidFill>
                  <a:srgbClr val="0097A7"/>
                </a:solidFill>
                <a:latin typeface="+mj-lt"/>
                <a:hlinkClick r:id="rId4">
                  <a:extLst>
                    <a:ext uri="{A12FA001-AC4F-418D-AE19-62706E023703}">
                      <ahyp:hlinkClr xmlns:ahyp="http://schemas.microsoft.com/office/drawing/2018/hyperlinkcolor" val="tx"/>
                    </a:ext>
                  </a:extLst>
                </a:hlinkClick>
              </a:rPr>
              <a:t>Acórdão 2829/2015 – TCU – </a:t>
            </a:r>
            <a:r>
              <a:rPr lang="pt-BR" u="sng" dirty="0">
                <a:solidFill>
                  <a:schemeClr val="tx1"/>
                </a:solidFill>
                <a:latin typeface="+mj-lt"/>
                <a:hlinkClick r:id="rId4">
                  <a:extLst>
                    <a:ext uri="{A12FA001-AC4F-418D-AE19-62706E023703}">
                      <ahyp:hlinkClr xmlns:ahyp="http://schemas.microsoft.com/office/drawing/2018/hyperlinkcolor" val="tx"/>
                    </a:ext>
                  </a:extLst>
                </a:hlinkClick>
              </a:rPr>
              <a:t>Plenário</a:t>
            </a:r>
            <a:r>
              <a:rPr lang="pt-BR" u="sng" dirty="0">
                <a:solidFill>
                  <a:schemeClr val="tx1"/>
                </a:solidFill>
                <a:latin typeface="+mj-lt"/>
              </a:rPr>
              <a:t>)</a:t>
            </a:r>
            <a:endParaRPr lang="pt-BR" dirty="0">
              <a:solidFill>
                <a:schemeClr val="tx1"/>
              </a:solidFill>
              <a:latin typeface="+mj-lt"/>
            </a:endParaRPr>
          </a:p>
        </p:txBody>
      </p:sp>
    </p:spTree>
    <p:extLst>
      <p:ext uri="{BB962C8B-B14F-4D97-AF65-F5344CB8AC3E}">
        <p14:creationId xmlns:p14="http://schemas.microsoft.com/office/powerpoint/2010/main" val="15314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CA41290-49ED-0121-924D-E825866CE15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D74C8FA-2BA7-9D98-646F-C284382D8002}"/>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7FD07D77-F236-7C37-A013-382ADC11766F}"/>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4AD052BD-63A4-F51E-D538-C92A419BA151}"/>
              </a:ext>
            </a:extLst>
          </p:cNvPr>
          <p:cNvSpPr txBox="1"/>
          <p:nvPr/>
        </p:nvSpPr>
        <p:spPr>
          <a:xfrm>
            <a:off x="321403" y="738130"/>
            <a:ext cx="8532886" cy="4075796"/>
          </a:xfrm>
          <a:prstGeom prst="rect">
            <a:avLst/>
          </a:prstGeom>
          <a:noFill/>
        </p:spPr>
        <p:txBody>
          <a:bodyPr wrap="square">
            <a:spAutoFit/>
          </a:bodyPr>
          <a:lstStyle/>
          <a:p>
            <a:pPr algn="just">
              <a:lnSpc>
                <a:spcPct val="120000"/>
              </a:lnSpc>
            </a:pPr>
            <a:endParaRPr lang="pt-BR" i="1" dirty="0">
              <a:solidFill>
                <a:srgbClr val="002060"/>
              </a:solidFill>
            </a:endParaRPr>
          </a:p>
          <a:p>
            <a:pPr algn="just"/>
            <a:r>
              <a:rPr lang="pt-BR" b="1" dirty="0">
                <a:solidFill>
                  <a:srgbClr val="002060"/>
                </a:solidFill>
              </a:rPr>
              <a:t>Motivação: </a:t>
            </a:r>
            <a:r>
              <a:rPr lang="pt-BR" dirty="0"/>
              <a:t>Impõe à Administração motivar explicitamente as suas decisões, apresentando os “pressupostos de fato e de direito” que as embasaram, inclusive demonstrando a necessidade e adequação da medida imposta em face das alternativas disponíveis. No que tange aos processos licitatórios, a Lei 14.133/2021 prevê a motivação de atos como, por exemplo, as condições do edital e o momento de divulgação do orçamento da licitação; o processo de padronização de produto; e a extinção de contratos (art. 137 estabelece motivos para extinção dos contratos);</a:t>
            </a:r>
          </a:p>
          <a:p>
            <a:pPr algn="just"/>
            <a:endParaRPr lang="pt-BR" dirty="0"/>
          </a:p>
          <a:p>
            <a:pPr algn="just"/>
            <a:r>
              <a:rPr lang="pt-BR" dirty="0"/>
              <a:t>Exemplo 1:</a:t>
            </a:r>
          </a:p>
          <a:p>
            <a:r>
              <a:rPr lang="pt-BR" b="1" dirty="0">
                <a:solidFill>
                  <a:srgbClr val="002060"/>
                </a:solidFill>
              </a:rPr>
              <a:t>Motivação da padronização</a:t>
            </a:r>
            <a:endParaRPr lang="pt-BR" dirty="0">
              <a:solidFill>
                <a:srgbClr val="002060"/>
              </a:solidFill>
            </a:endParaRPr>
          </a:p>
          <a:p>
            <a:r>
              <a:rPr lang="pt-BR" dirty="0"/>
              <a:t>Art. 43. O processo de padronização deverá conter:</a:t>
            </a:r>
          </a:p>
          <a:p>
            <a:r>
              <a:rPr lang="pt-BR" dirty="0"/>
              <a:t>I - parecer técnico sobre o produto, considerados especificações técnicas e estéticas, desempenho, análise de contratações anteriores, custo e condições de manutenção e garantia;</a:t>
            </a:r>
          </a:p>
          <a:p>
            <a:r>
              <a:rPr lang="pt-BR" dirty="0"/>
              <a:t>II - despacho motivado da autoridade superior, com a adoção do padrão;</a:t>
            </a:r>
          </a:p>
          <a:p>
            <a:r>
              <a:rPr lang="pt-BR" dirty="0"/>
              <a:t>III - síntese da justificativa e descrição sucinta do padrão definido, divulgadas em sítio eletrônico oficial.</a:t>
            </a:r>
          </a:p>
          <a:p>
            <a:pPr algn="just"/>
            <a:endParaRPr lang="pt-BR" dirty="0"/>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84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9770E72-D301-C565-67EC-178C657F53D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C468268-AB6A-6A4F-0FF6-8D9B001832C8}"/>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33BD3BCF-C225-6E5A-D9F8-900BDA1E9FF6}"/>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C095DB05-7262-5047-86E5-67C0E4E9D141}"/>
              </a:ext>
            </a:extLst>
          </p:cNvPr>
          <p:cNvSpPr txBox="1"/>
          <p:nvPr/>
        </p:nvSpPr>
        <p:spPr>
          <a:xfrm>
            <a:off x="321403" y="738130"/>
            <a:ext cx="8532886" cy="4506683"/>
          </a:xfrm>
          <a:prstGeom prst="rect">
            <a:avLst/>
          </a:prstGeom>
          <a:noFill/>
        </p:spPr>
        <p:txBody>
          <a:bodyPr wrap="square">
            <a:spAutoFit/>
          </a:bodyPr>
          <a:lstStyle/>
          <a:p>
            <a:pPr algn="just">
              <a:lnSpc>
                <a:spcPct val="120000"/>
              </a:lnSpc>
            </a:pPr>
            <a:endParaRPr lang="pt-BR" i="1" dirty="0"/>
          </a:p>
          <a:p>
            <a:r>
              <a:rPr lang="pt-BR" dirty="0"/>
              <a:t>Exemplo 2:</a:t>
            </a:r>
          </a:p>
          <a:p>
            <a:r>
              <a:rPr lang="pt-BR" b="1" dirty="0">
                <a:solidFill>
                  <a:srgbClr val="002060"/>
                </a:solidFill>
              </a:rPr>
              <a:t>Motivação na fase de planejamento da licitação</a:t>
            </a:r>
          </a:p>
          <a:p>
            <a:r>
              <a:rPr lang="pt-BR" b="1" dirty="0"/>
              <a:t> </a:t>
            </a:r>
            <a:endParaRPr lang="pt-BR" dirty="0"/>
          </a:p>
          <a:p>
            <a:pPr algn="just"/>
            <a:r>
              <a:rPr lang="pt-BR" dirty="0"/>
              <a:t>Art. 18. A fase preparatória do processo licitatório é caracterizada pelo planejamento e deve compatibilizar-se com o plano de contratações anual de que trata o </a:t>
            </a:r>
            <a:r>
              <a:rPr lang="pt-BR" u="sng" dirty="0">
                <a:hlinkClick r:id="rId4"/>
              </a:rPr>
              <a:t>inciso VII do caput do art. 12 desta Lei</a:t>
            </a:r>
            <a:r>
              <a:rPr lang="pt-BR" dirty="0"/>
              <a:t>, sempre que elaborado, e com as leis orçamentárias, bem como abordar todas as considerações técnicas, mercadológicas e de gestão que podem interferir na contratação, compreendidos:</a:t>
            </a:r>
          </a:p>
          <a:p>
            <a:pPr algn="just"/>
            <a:r>
              <a:rPr lang="pt-BR" dirty="0"/>
              <a:t>(...)</a:t>
            </a:r>
          </a:p>
          <a:p>
            <a:pPr algn="just"/>
            <a:r>
              <a:rPr lang="pt-BR" dirty="0"/>
              <a:t>XI - a motivação sobre o momento da divulgação do orçamento da licitação, observado o </a:t>
            </a:r>
            <a:r>
              <a:rPr lang="pt-BR" u="sng" dirty="0">
                <a:hlinkClick r:id="rId5"/>
              </a:rPr>
              <a:t>art. 24 desta Lei.</a:t>
            </a:r>
            <a:endParaRPr lang="pt-BR" dirty="0"/>
          </a:p>
          <a:p>
            <a:pPr algn="just"/>
            <a:r>
              <a:rPr lang="pt-BR" dirty="0"/>
              <a:t>(...)</a:t>
            </a:r>
          </a:p>
          <a:p>
            <a:pPr algn="just"/>
            <a:r>
              <a:rPr lang="pt-BR" dirty="0"/>
              <a:t>IX - a motivação circunstanciada das condições do edital, tais como justificativa de exigências de qualificação técnica, mediante indicação das parcelas de maior relevância técnica ou valor significativo do objeto, e de qualificação econômico-financeira, justificativa dos critérios de pontuação e julgamento das propostas técnicas, nas licitações com julgamento por melhor técnica ou técnica e preço, e justificativa das regras pertinentes à participação de empresas em consórcio;</a:t>
            </a:r>
          </a:p>
          <a:p>
            <a:pPr algn="just"/>
            <a:endParaRPr lang="pt-BR" dirty="0"/>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33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4C3A059-8E1C-2C02-52A1-709D628EF08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52EA094-ACFF-FC93-18AE-5E45928FC13D}"/>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1388B985-5AE3-5D33-6330-53C2376099EE}"/>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solidFill>
                <a:srgbClr val="002060"/>
              </a:solidFill>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E735A2BE-577F-34A1-0C2C-E60C38EE33D0}"/>
              </a:ext>
            </a:extLst>
          </p:cNvPr>
          <p:cNvSpPr txBox="1"/>
          <p:nvPr/>
        </p:nvSpPr>
        <p:spPr>
          <a:xfrm>
            <a:off x="321403" y="738130"/>
            <a:ext cx="8532886" cy="3106300"/>
          </a:xfrm>
          <a:prstGeom prst="rect">
            <a:avLst/>
          </a:prstGeom>
          <a:noFill/>
        </p:spPr>
        <p:txBody>
          <a:bodyPr wrap="square">
            <a:spAutoFit/>
          </a:bodyPr>
          <a:lstStyle/>
          <a:p>
            <a:pPr algn="just">
              <a:lnSpc>
                <a:spcPct val="120000"/>
              </a:lnSpc>
            </a:pPr>
            <a:endParaRPr lang="pt-BR" i="1" dirty="0"/>
          </a:p>
          <a:p>
            <a:pPr algn="just">
              <a:lnSpc>
                <a:spcPct val="150000"/>
              </a:lnSpc>
            </a:pPr>
            <a:r>
              <a:rPr lang="pt-BR" dirty="0"/>
              <a:t>[Enunciado] A hipótese de restrição à competitividade da licitação não deve ser examinada somente sob a ótica jurídica e teórica, devendo-se levar em conta também se as cláusulas supostamente restritivas culminaram em efetivo prejuízo ao caráter competitivo do certame.   [Enunciado] </a:t>
            </a:r>
            <a:r>
              <a:rPr lang="pt-BR" b="1" dirty="0">
                <a:solidFill>
                  <a:srgbClr val="002060"/>
                </a:solidFill>
              </a:rPr>
              <a:t>Em pregão, assim como nas demais modalidades de licitação, é necessário registrar a motivação das decisões que desclassifiquem propostas, inabilitem licitantes ou julguem recursos, com nível de detalhamento suficiente para a plena compreensão pelos interessados, em observância ao princípio da motivação.</a:t>
            </a:r>
            <a:r>
              <a:rPr lang="pt-BR" dirty="0"/>
              <a:t> (TCU, Acórdão 1065/2024-Plenário.)</a:t>
            </a:r>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00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C2F6619-F3B8-DF10-1145-614AE8DF37A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8EA0972-C0E0-267C-20D9-AACB068A4FEC}"/>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4B07248E-4BB6-5868-3A69-6CB270ADEF0F}"/>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5A53BA60-4256-9905-0CAD-85F214D24CAB}"/>
              </a:ext>
            </a:extLst>
          </p:cNvPr>
          <p:cNvSpPr txBox="1"/>
          <p:nvPr/>
        </p:nvSpPr>
        <p:spPr>
          <a:xfrm>
            <a:off x="321403" y="526257"/>
            <a:ext cx="8532886" cy="4980659"/>
          </a:xfrm>
          <a:prstGeom prst="rect">
            <a:avLst/>
          </a:prstGeom>
          <a:noFill/>
        </p:spPr>
        <p:txBody>
          <a:bodyPr wrap="square">
            <a:spAutoFit/>
          </a:bodyPr>
          <a:lstStyle/>
          <a:p>
            <a:pPr algn="just">
              <a:lnSpc>
                <a:spcPct val="120000"/>
              </a:lnSpc>
            </a:pPr>
            <a:endParaRPr lang="pt-BR" i="1" dirty="0">
              <a:solidFill>
                <a:srgbClr val="002060"/>
              </a:solidFill>
            </a:endParaRPr>
          </a:p>
          <a:p>
            <a:pPr algn="just">
              <a:lnSpc>
                <a:spcPct val="120000"/>
              </a:lnSpc>
            </a:pPr>
            <a:r>
              <a:rPr lang="pt-BR" b="1" dirty="0">
                <a:solidFill>
                  <a:srgbClr val="002060"/>
                </a:solidFill>
              </a:rPr>
              <a:t>Da vinculação ao edital</a:t>
            </a:r>
            <a:endParaRPr lang="pt-BR" dirty="0">
              <a:solidFill>
                <a:srgbClr val="002060"/>
              </a:solidFill>
            </a:endParaRPr>
          </a:p>
          <a:p>
            <a:pPr algn="just">
              <a:lnSpc>
                <a:spcPct val="120000"/>
              </a:lnSpc>
            </a:pPr>
            <a:r>
              <a:rPr lang="pt-BR" dirty="0"/>
              <a:t>Obriga a Administração e os licitantes a observarem as normas e condições estabelecidas no edital, desde que estejam em conformidade com a legislação aplicável em vigor. Nada poderá ser criado ou feito sem que haja previsão no instrumento de convocação. </a:t>
            </a:r>
          </a:p>
          <a:p>
            <a:pPr algn="just">
              <a:lnSpc>
                <a:spcPct val="120000"/>
              </a:lnSpc>
            </a:pPr>
            <a:r>
              <a:rPr lang="pt-BR" b="1" dirty="0">
                <a:solidFill>
                  <a:srgbClr val="002060"/>
                </a:solidFill>
              </a:rPr>
              <a:t>Do julgamento objetivo</a:t>
            </a:r>
            <a:endParaRPr lang="pt-BR" dirty="0">
              <a:solidFill>
                <a:srgbClr val="002060"/>
              </a:solidFill>
            </a:endParaRPr>
          </a:p>
          <a:p>
            <a:pPr algn="just">
              <a:lnSpc>
                <a:spcPct val="120000"/>
              </a:lnSpc>
            </a:pPr>
            <a:r>
              <a:rPr lang="pt-BR" dirty="0"/>
              <a:t>Significa que o administrador deve observar critérios objetivos definidos no ato convocatório para julgamento da habilitação e das propostas. Afasta a possibilidade de o julgador utilizar-se de fatores subjetivos ou de critérios não previstos no instrumento de convocação, ainda que em benefício da própria Administração. </a:t>
            </a:r>
          </a:p>
          <a:p>
            <a:pPr marL="357188" algn="just">
              <a:lnSpc>
                <a:spcPct val="120000"/>
              </a:lnSpc>
            </a:pPr>
            <a:r>
              <a:rPr lang="pt-BR" dirty="0"/>
              <a:t>[Enunciado] A comissão julgadora de licitação do tipo “técnica e preço” deve fundamentar adequadamente as avaliações das propostas técnicas, deixando-as consignadas em relatório circunstanciado nos autos do processo, não se limitando a meramente expressar as notas ou os conceitos. Para reduzir o grau de subjetividade nas pontuações atribuídas a essas propostas, os critérios de julgamento devem estar suficientemente detalhados no edital do certame, sob pena de violação ao princípio do julgamento objetivo</a:t>
            </a:r>
            <a:r>
              <a:rPr lang="pt-BR" dirty="0">
                <a:solidFill>
                  <a:schemeClr val="tx1"/>
                </a:solidFill>
              </a:rPr>
              <a:t>.(TCU, </a:t>
            </a:r>
            <a:r>
              <a:rPr lang="pt-BR" u="sng" dirty="0">
                <a:solidFill>
                  <a:schemeClr val="tx1"/>
                </a:solidFill>
                <a:hlinkClick r:id="rId4">
                  <a:extLst>
                    <a:ext uri="{A12FA001-AC4F-418D-AE19-62706E023703}">
                      <ahyp:hlinkClr xmlns:ahyp="http://schemas.microsoft.com/office/drawing/2018/hyperlinkcolor" val="tx"/>
                    </a:ext>
                  </a:extLst>
                </a:hlinkClick>
              </a:rPr>
              <a:t> Acórdão 1257/2023-TCU-Plenário</a:t>
            </a:r>
            <a:r>
              <a:rPr lang="pt-BR" u="sng" dirty="0">
                <a:solidFill>
                  <a:schemeClr val="tx1"/>
                </a:solidFill>
              </a:rPr>
              <a:t>). </a:t>
            </a:r>
            <a:endParaRPr lang="pt-BR" dirty="0">
              <a:solidFill>
                <a:schemeClr val="tx1"/>
              </a:solidFill>
            </a:endParaRPr>
          </a:p>
          <a:p>
            <a:pPr algn="just">
              <a:lnSpc>
                <a:spcPct val="120000"/>
              </a:lnSpc>
            </a:pPr>
            <a:endParaRPr lang="pt-BR" dirty="0"/>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84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710D1C1-8E83-9889-13FA-F709526BB2B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08D08E5-898B-20CA-46C9-8A7FACFC9377}"/>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9B3157DA-8AE0-805D-5E83-C64397773695}"/>
              </a:ext>
            </a:extLst>
          </p:cNvPr>
          <p:cNvSpPr txBox="1"/>
          <p:nvPr/>
        </p:nvSpPr>
        <p:spPr>
          <a:xfrm>
            <a:off x="321403" y="159781"/>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solidFill>
                  <a:srgbClr val="002060"/>
                </a:solidFill>
                <a:highlight>
                  <a:srgbClr val="FFFFFF"/>
                </a:highlight>
              </a:rPr>
              <a:t>PRINCÍPIOS DA LEI DE LICITAÇÕES</a:t>
            </a:r>
          </a:p>
          <a:p>
            <a:pPr algn="ctr"/>
            <a:endParaRPr lang="pt-BR" b="1" dirty="0">
              <a:solidFill>
                <a:srgbClr val="002060"/>
              </a:solidFill>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4BA1906D-041A-DF96-2E68-9A2A30F7A6B8}"/>
              </a:ext>
            </a:extLst>
          </p:cNvPr>
          <p:cNvSpPr txBox="1"/>
          <p:nvPr/>
        </p:nvSpPr>
        <p:spPr>
          <a:xfrm>
            <a:off x="321403" y="738130"/>
            <a:ext cx="8532886" cy="3946530"/>
          </a:xfrm>
          <a:prstGeom prst="rect">
            <a:avLst/>
          </a:prstGeom>
          <a:noFill/>
        </p:spPr>
        <p:txBody>
          <a:bodyPr wrap="square">
            <a:spAutoFit/>
          </a:bodyPr>
          <a:lstStyle/>
          <a:p>
            <a:pPr algn="just">
              <a:lnSpc>
                <a:spcPct val="120000"/>
              </a:lnSpc>
            </a:pPr>
            <a:endParaRPr lang="pt-BR" i="1" dirty="0">
              <a:solidFill>
                <a:srgbClr val="002060"/>
              </a:solidFill>
            </a:endParaRPr>
          </a:p>
          <a:p>
            <a:pPr algn="just">
              <a:lnSpc>
                <a:spcPct val="120000"/>
              </a:lnSpc>
            </a:pPr>
            <a:r>
              <a:rPr lang="pt-BR" b="1" dirty="0">
                <a:solidFill>
                  <a:srgbClr val="002060"/>
                </a:solidFill>
              </a:rPr>
              <a:t>Da segurança jurídica</a:t>
            </a:r>
            <a:endParaRPr lang="pt-BR" dirty="0">
              <a:solidFill>
                <a:srgbClr val="002060"/>
              </a:solidFill>
            </a:endParaRPr>
          </a:p>
          <a:p>
            <a:pPr algn="just">
              <a:lnSpc>
                <a:spcPct val="120000"/>
              </a:lnSpc>
            </a:pPr>
            <a:r>
              <a:rPr lang="pt-BR" dirty="0"/>
              <a:t>Aplicável a todos os processos administrativos. Este princípio alude à estabilidade das relações jurídicas, à proteção do direito adquirido, do ato jurídico perfeito e da coisa julgada, de modo a manter a confiança de que a evolução das normas não prejudicará fatos pretéritos, especialmente os praticados com boa-fé. </a:t>
            </a:r>
          </a:p>
          <a:p>
            <a:pPr algn="just">
              <a:lnSpc>
                <a:spcPct val="120000"/>
              </a:lnSpc>
            </a:pPr>
            <a:endParaRPr lang="pt-BR" b="1" dirty="0"/>
          </a:p>
          <a:p>
            <a:pPr algn="just">
              <a:lnSpc>
                <a:spcPct val="120000"/>
              </a:lnSpc>
            </a:pPr>
            <a:r>
              <a:rPr lang="pt-BR" b="1" dirty="0">
                <a:solidFill>
                  <a:srgbClr val="002060"/>
                </a:solidFill>
              </a:rPr>
              <a:t>Da razoabilidade e proporcionalidade</a:t>
            </a:r>
            <a:endParaRPr lang="pt-BR" dirty="0">
              <a:solidFill>
                <a:srgbClr val="002060"/>
              </a:solidFill>
            </a:endParaRPr>
          </a:p>
          <a:p>
            <a:pPr algn="just">
              <a:lnSpc>
                <a:spcPct val="120000"/>
              </a:lnSpc>
            </a:pPr>
            <a:r>
              <a:rPr lang="pt-BR" dirty="0"/>
              <a:t>Aplicáveis aos processos administrativos, em geral, esses princípios visam à “adequação entre meios e fins, vedada a imposição de obrigações, restrições e sanções em medida superior àquelas estritamente necessárias ao atendimento do interesse público”. O Decreto 9.830/2019 dispõe que a “motivação demonstrará a necessidade e a adequação da medida imposta, inclusive consideradas as possíveis alternativas e observados os critérios de adequação, proporcionalidade e de razoabilidade”;</a:t>
            </a:r>
          </a:p>
          <a:p>
            <a:pPr algn="just">
              <a:lnSpc>
                <a:spcPct val="120000"/>
              </a:lnSpc>
            </a:pPr>
            <a:endParaRPr lang="pt-BR" dirty="0"/>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391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8087758-1AC8-D327-9EB9-6EA38490535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E854B88-7E29-6452-3B33-FFE0CE54ACB1}"/>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3C9E81E3-AC72-8749-AB92-87E340D0D4B1}"/>
              </a:ext>
            </a:extLst>
          </p:cNvPr>
          <p:cNvSpPr txBox="1"/>
          <p:nvPr/>
        </p:nvSpPr>
        <p:spPr>
          <a:xfrm>
            <a:off x="516048" y="99588"/>
            <a:ext cx="7369240" cy="4788460"/>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endParaRPr lang="pt-BR" b="1" dirty="0">
              <a:solidFill>
                <a:srgbClr val="002060"/>
              </a:solidFill>
              <a:highlight>
                <a:srgbClr val="FFFFFF"/>
              </a:highlight>
            </a:endParaRPr>
          </a:p>
          <a:p>
            <a:endParaRPr lang="pt-BR" b="1" dirty="0">
              <a:solidFill>
                <a:srgbClr val="002060"/>
              </a:solidFill>
              <a:highlight>
                <a:srgbClr val="FFFFFF"/>
              </a:highlight>
            </a:endParaRPr>
          </a:p>
          <a:p>
            <a:r>
              <a:rPr lang="pt-BR" b="1" dirty="0">
                <a:solidFill>
                  <a:srgbClr val="002060"/>
                </a:solidFill>
                <a:highlight>
                  <a:srgbClr val="FFFFFF"/>
                </a:highlight>
              </a:rPr>
              <a:t>Fundamento constitucional</a:t>
            </a:r>
            <a:endParaRPr lang="pt-BR" dirty="0">
              <a:solidFill>
                <a:srgbClr val="002060"/>
              </a:solidFill>
              <a:highlight>
                <a:srgbClr val="FFFFFF"/>
              </a:highlight>
            </a:endParaRPr>
          </a:p>
          <a:p>
            <a:endParaRPr lang="pt-BR" b="1" i="1" dirty="0">
              <a:highlight>
                <a:srgbClr val="FFFFFF"/>
              </a:highlight>
            </a:endParaRPr>
          </a:p>
          <a:p>
            <a:pPr marL="361950" algn="just"/>
            <a:r>
              <a:rPr lang="pt-BR" i="1" dirty="0">
                <a:highlight>
                  <a:srgbClr val="FFFFFF"/>
                </a:highlight>
              </a:rPr>
              <a:t>Art. 37. A administração pública direta e indireta de qualquer dos Poderes da União, dos Estados, do Distrito Federal e dos Municípios obedecerá aos princípios de legalidade, impessoalidade, moralidade, publicidade e eficiência e, também, ao seguinte:   </a:t>
            </a:r>
            <a:endParaRPr lang="pt-BR" dirty="0">
              <a:highlight>
                <a:srgbClr val="FFFFFF"/>
              </a:highlight>
            </a:endParaRPr>
          </a:p>
          <a:p>
            <a:pPr marL="361950" algn="just"/>
            <a:r>
              <a:rPr lang="pt-BR" i="1" dirty="0">
                <a:highlight>
                  <a:srgbClr val="FFFFFF"/>
                </a:highlight>
              </a:rPr>
              <a:t>(...)</a:t>
            </a:r>
            <a:endParaRPr lang="pt-BR" dirty="0">
              <a:highlight>
                <a:srgbClr val="FFFFFF"/>
              </a:highlight>
            </a:endParaRPr>
          </a:p>
          <a:p>
            <a:pPr marL="361950" algn="just"/>
            <a:r>
              <a:rPr lang="pt-BR" i="1" dirty="0">
                <a:highlight>
                  <a:srgbClr val="FFFFFF"/>
                </a:highlight>
              </a:rPr>
              <a:t>XXI - ressalvados os casos especificados na legislação, as obras, serviços, compras e alienações serão contratados mediante processo de licitação pública que assegure igualdade de condições a todos os concorrentes, com cláusulas que estabeleçam obrigações de pagamento, mantidas as condições efetivas da proposta, nos termos da lei, o qual somente permitirá as exigências de qualificação técnica e econômica indispensáveis à garantia do cumprimento das obrigações.</a:t>
            </a:r>
          </a:p>
          <a:p>
            <a:pPr algn="just"/>
            <a:endParaRPr lang="pt-BR" i="1" dirty="0">
              <a:highlight>
                <a:srgbClr val="FFFFFF"/>
              </a:highlight>
            </a:endParaRPr>
          </a:p>
          <a:p>
            <a:pPr algn="just"/>
            <a:r>
              <a:rPr lang="pt-BR" dirty="0"/>
              <a:t>Este dispositivo estabelece </a:t>
            </a:r>
            <a:r>
              <a:rPr lang="pt-BR" b="1" dirty="0">
                <a:solidFill>
                  <a:srgbClr val="002060"/>
                </a:solidFill>
              </a:rPr>
              <a:t>o princípio da obrigatoriedade de licitar </a:t>
            </a:r>
            <a:r>
              <a:rPr lang="pt-BR" dirty="0"/>
              <a:t>o qual apresenta as seguintes perspectivas: </a:t>
            </a:r>
          </a:p>
          <a:p>
            <a:pPr algn="just"/>
            <a:endParaRPr lang="pt-BR" sz="1200"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252750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7F7ECE9-B727-D579-DC24-4F00E0AD534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3CBB630-A938-B277-B8D1-F5C91D458C81}"/>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51B5EAC4-BBDB-2835-3B7C-B4B47061602E}"/>
              </a:ext>
            </a:extLst>
          </p:cNvPr>
          <p:cNvSpPr txBox="1"/>
          <p:nvPr/>
        </p:nvSpPr>
        <p:spPr>
          <a:xfrm>
            <a:off x="289711" y="289710"/>
            <a:ext cx="8532886" cy="1156697"/>
          </a:xfrm>
          <a:prstGeom prst="rect">
            <a:avLst/>
          </a:prstGeom>
          <a:noFill/>
          <a:ln>
            <a:noFill/>
          </a:ln>
        </p:spPr>
        <p:txBody>
          <a:bodyPr spcFirstLastPara="1" wrap="square" lIns="91425" tIns="91425" rIns="91425" bIns="91425" anchor="t" anchorCtr="0">
            <a:spAutoFit/>
          </a:bodyPr>
          <a:lstStyle/>
          <a:p>
            <a:pPr algn="ctr"/>
            <a:endParaRPr lang="pt-BR" b="1" dirty="0">
              <a:highlight>
                <a:srgbClr val="FFFFFF"/>
              </a:highlight>
            </a:endParaRPr>
          </a:p>
          <a:p>
            <a:pPr algn="ctr"/>
            <a:r>
              <a:rPr lang="pt-BR" b="1" dirty="0">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616E2C40-E782-5873-39CA-E8C91E06EBFA}"/>
              </a:ext>
            </a:extLst>
          </p:cNvPr>
          <p:cNvSpPr txBox="1"/>
          <p:nvPr/>
        </p:nvSpPr>
        <p:spPr>
          <a:xfrm>
            <a:off x="321403" y="738130"/>
            <a:ext cx="8532886" cy="4463594"/>
          </a:xfrm>
          <a:prstGeom prst="rect">
            <a:avLst/>
          </a:prstGeom>
          <a:noFill/>
        </p:spPr>
        <p:txBody>
          <a:bodyPr wrap="square">
            <a:spAutoFit/>
          </a:bodyPr>
          <a:lstStyle/>
          <a:p>
            <a:pPr algn="just">
              <a:lnSpc>
                <a:spcPct val="120000"/>
              </a:lnSpc>
            </a:pPr>
            <a:endParaRPr lang="pt-BR" i="1" dirty="0">
              <a:solidFill>
                <a:srgbClr val="002060"/>
              </a:solidFill>
            </a:endParaRPr>
          </a:p>
          <a:p>
            <a:pPr algn="just">
              <a:lnSpc>
                <a:spcPct val="120000"/>
              </a:lnSpc>
            </a:pPr>
            <a:r>
              <a:rPr lang="pt-BR" b="1" dirty="0">
                <a:solidFill>
                  <a:srgbClr val="002060"/>
                </a:solidFill>
              </a:rPr>
              <a:t>Da competitividade</a:t>
            </a:r>
            <a:endParaRPr lang="pt-BR" dirty="0">
              <a:solidFill>
                <a:srgbClr val="002060"/>
              </a:solidFill>
            </a:endParaRPr>
          </a:p>
          <a:p>
            <a:pPr algn="just">
              <a:lnSpc>
                <a:spcPct val="120000"/>
              </a:lnSpc>
            </a:pPr>
            <a:r>
              <a:rPr lang="pt-BR" dirty="0"/>
              <a:t>Nos certames de licitação, esse princípio conduz o gestor a buscar sempre o maior número de competidores interessados no objeto licitado. Nesse sentido, a Lei veda estabelecer, nos atos convocatórios, exigências que possam, de alguma forma, admitir, prever ou tolerar, condições que comprometam, restrinjam ou frustrem o caráter competitivo da licitação. </a:t>
            </a:r>
          </a:p>
          <a:p>
            <a:pPr algn="just">
              <a:lnSpc>
                <a:spcPct val="120000"/>
              </a:lnSpc>
            </a:pPr>
            <a:endParaRPr lang="pt-BR" dirty="0"/>
          </a:p>
          <a:p>
            <a:pPr algn="just">
              <a:lnSpc>
                <a:spcPct val="120000"/>
              </a:lnSpc>
            </a:pPr>
            <a:r>
              <a:rPr lang="pt-BR" dirty="0"/>
              <a:t>[Voto] 10. […] a competitividade está associada à efetiva disputa entre os participantes do certame. No caso, observa-se que devido ao fato de os licitantes pertencerem aos mesmos proprietários parentes vai prevalecer o interesse do grupo societário como um todo em detrimento dos interesses isolados de cada empresa, o que afasta a real disputa entre elas. (TCU, Acórdão 775/2011 –Plenário). </a:t>
            </a:r>
          </a:p>
          <a:p>
            <a:pPr algn="just">
              <a:lnSpc>
                <a:spcPct val="120000"/>
              </a:lnSpc>
            </a:pPr>
            <a:endParaRPr lang="pt-BR" dirty="0"/>
          </a:p>
          <a:p>
            <a:pPr algn="just">
              <a:lnSpc>
                <a:spcPct val="120000"/>
              </a:lnSpc>
            </a:pPr>
            <a:r>
              <a:rPr lang="pt-BR" b="1" dirty="0">
                <a:solidFill>
                  <a:srgbClr val="002060"/>
                </a:solidFill>
              </a:rPr>
              <a:t>Da celeridade</a:t>
            </a:r>
            <a:endParaRPr lang="pt-BR" dirty="0">
              <a:solidFill>
                <a:srgbClr val="002060"/>
              </a:solidFill>
            </a:endParaRPr>
          </a:p>
          <a:p>
            <a:pPr algn="just">
              <a:lnSpc>
                <a:spcPct val="120000"/>
              </a:lnSpc>
            </a:pPr>
            <a:r>
              <a:rPr lang="pt-BR" dirty="0"/>
              <a:t>Busca a simplificação de procedimentos, evitando formalidades desnecessárias</a:t>
            </a:r>
          </a:p>
          <a:p>
            <a:pPr algn="just">
              <a:lnSpc>
                <a:spcPct val="120000"/>
              </a:lnSpc>
            </a:pPr>
            <a:endParaRPr lang="pt-BR" dirty="0"/>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20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656B7B5-819E-CEAE-3EAB-DD6D63E34F0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AD94FC6-29C5-5F42-1F24-90B2CCFF18A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A09CB128-DC78-E6CA-8506-AEF4A3F1ED4B}"/>
              </a:ext>
            </a:extLst>
          </p:cNvPr>
          <p:cNvSpPr txBox="1"/>
          <p:nvPr/>
        </p:nvSpPr>
        <p:spPr>
          <a:xfrm>
            <a:off x="31702" y="267503"/>
            <a:ext cx="8532886" cy="941253"/>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PRINCÍPIOS DA LEI DE LICITAÇÕES</a:t>
            </a:r>
          </a:p>
          <a:p>
            <a:pPr algn="ctr"/>
            <a:endParaRPr lang="pt-BR" b="1" dirty="0">
              <a:solidFill>
                <a:srgbClr val="002060"/>
              </a:solidFill>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94A6DB47-FB96-CB3A-CE80-72DFA7843F31}"/>
              </a:ext>
            </a:extLst>
          </p:cNvPr>
          <p:cNvSpPr txBox="1"/>
          <p:nvPr/>
        </p:nvSpPr>
        <p:spPr>
          <a:xfrm>
            <a:off x="321403" y="738130"/>
            <a:ext cx="8532886" cy="4475905"/>
          </a:xfrm>
          <a:prstGeom prst="rect">
            <a:avLst/>
          </a:prstGeom>
          <a:noFill/>
        </p:spPr>
        <p:txBody>
          <a:bodyPr wrap="square">
            <a:spAutoFit/>
          </a:bodyPr>
          <a:lstStyle/>
          <a:p>
            <a:r>
              <a:rPr lang="pt-BR" b="1" dirty="0">
                <a:solidFill>
                  <a:srgbClr val="002060"/>
                </a:solidFill>
              </a:rPr>
              <a:t>Economicidade</a:t>
            </a:r>
            <a:r>
              <a:rPr lang="pt-BR" b="1" dirty="0"/>
              <a:t> </a:t>
            </a:r>
          </a:p>
          <a:p>
            <a:pPr algn="just"/>
            <a:endParaRPr lang="pt-BR" dirty="0"/>
          </a:p>
          <a:p>
            <a:pPr algn="just"/>
            <a:r>
              <a:rPr lang="pt-BR" sz="1300" dirty="0"/>
              <a:t>Minimização dos custos dos recursos utilizados na consecução de uma atividade, sem comprometimento dos padrões de qualidade. Refere-se à capacidade de uma instituição gerir adequadamente os recursos colocados à sua disposição. Sobre esse princípio, cabe citar trecho da Nota Técnica – </a:t>
            </a:r>
            <a:r>
              <a:rPr lang="pt-BR" sz="1300" dirty="0" err="1"/>
              <a:t>AudTI</a:t>
            </a:r>
            <a:r>
              <a:rPr lang="pt-BR" sz="1300" dirty="0"/>
              <a:t>/TCU 8/2023:</a:t>
            </a:r>
            <a:br>
              <a:rPr lang="pt-BR" sz="1300" dirty="0"/>
            </a:br>
            <a:br>
              <a:rPr lang="pt-BR" sz="1300" dirty="0"/>
            </a:br>
            <a:r>
              <a:rPr lang="pt-BR" sz="1300" dirty="0"/>
              <a:t>55. […] Na análise de economicidade, deve ser avaliado se o orçamento estimado (elaborado a partir de preços de mercado) é compatível com os resultados esperados com a contratação, inclusive os relativos à economia de recursos financeiros com a implantação da solução.</a:t>
            </a:r>
            <a:br>
              <a:rPr lang="pt-BR" sz="1300" dirty="0"/>
            </a:br>
            <a:br>
              <a:rPr lang="pt-BR" sz="1300" dirty="0"/>
            </a:br>
            <a:r>
              <a:rPr lang="pt-BR" sz="1300" dirty="0"/>
              <a:t>56. Dessa forma, na análise da economicidade, é feita uma avaliação da relação de custo-benefício da solução a contratar, sopesando o gasto necessário para implantá-la com os resultados que se esperam com essa implantação, que devem levar ao atendimento da necessidade de negócio que desencadeou a contratação, que, por sua vez, deve estar atrelado ao interesse público envolvido. Assim, não basta que o valor estimado da contratação esteja de acordo com preços de mercado ou mais baixo do que alguma alternativa analisada no ETP se não houver a expectativa de que a necessidade de negócio que desencadeou a contratação será atendida. Também não basta que a necessidade seja atendida, se os resultados esperados não forem compatíveis com os valores a desembolsar ao longo do contrato.</a:t>
            </a:r>
          </a:p>
          <a:p>
            <a:pPr algn="just">
              <a:lnSpc>
                <a:spcPct val="120000"/>
              </a:lnSpc>
            </a:pPr>
            <a:endParaRPr lang="pt-BR" dirty="0"/>
          </a:p>
          <a:p>
            <a:pPr algn="just">
              <a:lnSpc>
                <a:spcPct val="120000"/>
              </a:lnSpc>
            </a:pPr>
            <a:endParaRPr lang="pt-BR" dirty="0"/>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483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4EFA11E-9F06-F4FB-C5BF-036B31D4337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EC6364F-5C05-B712-22FB-61AE148CCA3A}"/>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4D59D6F2-3E61-7E8F-7C04-A7848E54FF15}"/>
              </a:ext>
            </a:extLst>
          </p:cNvPr>
          <p:cNvSpPr txBox="1"/>
          <p:nvPr/>
        </p:nvSpPr>
        <p:spPr>
          <a:xfrm>
            <a:off x="289711" y="289710"/>
            <a:ext cx="8532886" cy="941253"/>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7E030C5A-95A7-D894-5FE1-2C9DDDEB1088}"/>
              </a:ext>
            </a:extLst>
          </p:cNvPr>
          <p:cNvSpPr txBox="1"/>
          <p:nvPr/>
        </p:nvSpPr>
        <p:spPr>
          <a:xfrm>
            <a:off x="321403" y="738130"/>
            <a:ext cx="8532886" cy="3687997"/>
          </a:xfrm>
          <a:prstGeom prst="rect">
            <a:avLst/>
          </a:prstGeom>
          <a:noFill/>
        </p:spPr>
        <p:txBody>
          <a:bodyPr wrap="square">
            <a:spAutoFit/>
          </a:bodyPr>
          <a:lstStyle/>
          <a:p>
            <a:pPr algn="just">
              <a:lnSpc>
                <a:spcPct val="120000"/>
              </a:lnSpc>
            </a:pPr>
            <a:r>
              <a:rPr lang="pt-BR" b="1" dirty="0">
                <a:solidFill>
                  <a:srgbClr val="002060"/>
                </a:solidFill>
              </a:rPr>
              <a:t>Desenvolvimento nacional sustentável</a:t>
            </a:r>
          </a:p>
          <a:p>
            <a:pPr algn="just">
              <a:lnSpc>
                <a:spcPct val="120000"/>
              </a:lnSpc>
            </a:pPr>
            <a:endParaRPr lang="pt-BR" dirty="0"/>
          </a:p>
          <a:p>
            <a:pPr algn="just">
              <a:lnSpc>
                <a:spcPct val="120000"/>
              </a:lnSpc>
            </a:pPr>
            <a:r>
              <a:rPr lang="pt-BR" dirty="0"/>
              <a:t>Trata-se de função estratégica das contratações públicas para contribuir com o desenvolvimento do país (econômico e social) de forma harmônica com as práticas de preservação do meio ambiente. Visa ao alcance dos Objetivos de Desenvolvimento Sustentável</a:t>
            </a:r>
            <a:r>
              <a:rPr lang="pt-BR" u="sng" dirty="0"/>
              <a:t> (ODS)</a:t>
            </a:r>
            <a:r>
              <a:rPr lang="pt-BR" dirty="0"/>
              <a:t>. Para as organizações da Administração Pública direta, autárquica e fundacional da União, acrescente-se o alinhamento com a Estratégia Federal de Desenvolvimento para o Brasil. </a:t>
            </a:r>
          </a:p>
          <a:p>
            <a:pPr algn="just">
              <a:lnSpc>
                <a:spcPct val="120000"/>
              </a:lnSpc>
            </a:pPr>
            <a:endParaRPr lang="pt-BR" dirty="0"/>
          </a:p>
          <a:p>
            <a:pPr algn="just">
              <a:lnSpc>
                <a:spcPct val="120000"/>
              </a:lnSpc>
            </a:pPr>
            <a:r>
              <a:rPr lang="pt-BR" b="1" dirty="0">
                <a:solidFill>
                  <a:srgbClr val="002060"/>
                </a:solidFill>
              </a:rPr>
              <a:t>Disposições do Decreto-Lei 4.657/1942 (Lei de Introdução às Normas do Direito Brasileiro): </a:t>
            </a:r>
            <a:r>
              <a:rPr lang="pt-BR" dirty="0"/>
              <a:t>alterado pela Lei 13.655/2018, suas disposições complementam os princípios anteriores, como a segurança jurídica, a eficiência, a motivação, a proporcionalidade e razoabilidade, e estabelecem a responsabilidade do agente público por suas decisões ou opiniões técnicas em caso de dolo ou erro grosseiro.</a:t>
            </a:r>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71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7D7B8CE-2C40-6043-CED2-A6D649C2D7C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A0C8CB3-920C-75E7-EB49-6E306E17A186}"/>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80F704EE-B59E-01C0-CA94-44CEA0B47CD1}"/>
              </a:ext>
            </a:extLst>
          </p:cNvPr>
          <p:cNvSpPr txBox="1"/>
          <p:nvPr/>
        </p:nvSpPr>
        <p:spPr>
          <a:xfrm>
            <a:off x="289711" y="289710"/>
            <a:ext cx="8532886" cy="941253"/>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3F2E9FDE-D627-6F1A-4760-359A279FC2C2}"/>
              </a:ext>
            </a:extLst>
          </p:cNvPr>
          <p:cNvSpPr txBox="1"/>
          <p:nvPr/>
        </p:nvSpPr>
        <p:spPr>
          <a:xfrm>
            <a:off x="321403" y="738130"/>
            <a:ext cx="8532886" cy="3774175"/>
          </a:xfrm>
          <a:prstGeom prst="rect">
            <a:avLst/>
          </a:prstGeom>
          <a:noFill/>
        </p:spPr>
        <p:txBody>
          <a:bodyPr wrap="square">
            <a:spAutoFit/>
          </a:bodyPr>
          <a:lstStyle/>
          <a:p>
            <a:r>
              <a:rPr lang="pt-BR" b="1" dirty="0">
                <a:solidFill>
                  <a:srgbClr val="002060"/>
                </a:solidFill>
              </a:rPr>
              <a:t>Decreto-Lei 4.657/1942 (Lei de Introdução às Normas do Direito Brasileiro): alterado pela Lei 13.655/2018</a:t>
            </a:r>
          </a:p>
          <a:p>
            <a:endParaRPr lang="pt-BR" dirty="0"/>
          </a:p>
          <a:p>
            <a:r>
              <a:rPr lang="pt-BR" dirty="0"/>
              <a:t>Art. 28.  O agente público responderá pessoalmente por suas decisões ou opiniões técnicas em caso de dolo ou erro grosseiro.</a:t>
            </a:r>
          </a:p>
          <a:p>
            <a:endParaRPr lang="pt-BR" dirty="0"/>
          </a:p>
          <a:p>
            <a:r>
              <a:rPr lang="pt-BR" b="1" u="sng" dirty="0">
                <a:hlinkClick r:id="rId4"/>
              </a:rPr>
              <a:t>DECRETO Nº 9.830, DE 10 DE JUNHO DE 2019</a:t>
            </a:r>
            <a:endParaRPr lang="pt-BR" dirty="0"/>
          </a:p>
          <a:p>
            <a:r>
              <a:rPr lang="pt-BR" b="1" dirty="0"/>
              <a:t>Responsabilização na hipótese de dolo ou erro grosseiro</a:t>
            </a:r>
            <a:endParaRPr lang="pt-BR" dirty="0"/>
          </a:p>
          <a:p>
            <a:r>
              <a:rPr lang="pt-BR" dirty="0"/>
              <a:t>Art. 12.  O agente público somente poderá ser responsabilizado por suas decisões ou opiniões técnicas se agir ou se omitir com dolo, direto ou eventual, ou cometer erro grosseiro, no desempenho de suas funções.</a:t>
            </a:r>
          </a:p>
          <a:p>
            <a:r>
              <a:rPr lang="pt-BR" dirty="0"/>
              <a:t>§ 1º  Considera-se erro grosseiro aquele manifesto, evidente e inescusável praticado com culpa grave, caracterizado por ação ou omissão com elevado grau de negligência, imprudência ou imperícia.</a:t>
            </a:r>
          </a:p>
          <a:p>
            <a:r>
              <a:rPr lang="pt-BR" dirty="0"/>
              <a:t>§ 2º  Não será configurado dolo ou erro grosseiro do agente público se não restar comprovada, nos autos do processo de responsabilização, situação ou circunstância fática capaz de caracterizar o dolo ou o erro grosseiro.</a:t>
            </a:r>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149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EDED830-B835-7E76-6F84-16837792DB1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17D5266-E94A-D9BA-DCCF-74E2AC0915AA}"/>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C30A783B-8F72-E3B7-0B4C-3CD822672BF1}"/>
              </a:ext>
            </a:extLst>
          </p:cNvPr>
          <p:cNvSpPr txBox="1"/>
          <p:nvPr/>
        </p:nvSpPr>
        <p:spPr>
          <a:xfrm>
            <a:off x="289711" y="289710"/>
            <a:ext cx="8532886" cy="941253"/>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0ECEA805-14C6-F400-843C-9081AD72D653}"/>
              </a:ext>
            </a:extLst>
          </p:cNvPr>
          <p:cNvSpPr txBox="1"/>
          <p:nvPr/>
        </p:nvSpPr>
        <p:spPr>
          <a:xfrm>
            <a:off x="321403" y="738130"/>
            <a:ext cx="8532886" cy="3928063"/>
          </a:xfrm>
          <a:prstGeom prst="rect">
            <a:avLst/>
          </a:prstGeom>
          <a:noFill/>
        </p:spPr>
        <p:txBody>
          <a:bodyPr wrap="square">
            <a:spAutoFit/>
          </a:bodyPr>
          <a:lstStyle/>
          <a:p>
            <a:r>
              <a:rPr lang="pt-BR" sz="1300" dirty="0"/>
              <a:t>§ 3º  O mero nexo de causalidade entre a conduta e o resultado danoso não implica responsabilização, exceto se comprovado o dolo ou o erro grosseiro do agente público.</a:t>
            </a:r>
          </a:p>
          <a:p>
            <a:endParaRPr lang="pt-BR" sz="1300" dirty="0"/>
          </a:p>
          <a:p>
            <a:r>
              <a:rPr lang="pt-BR" sz="1300" dirty="0"/>
              <a:t>§ 4º  A complexidade da matéria e das atribuições exercidas pelo agente público serão consideradas em eventual responsabilização do agente público.</a:t>
            </a:r>
          </a:p>
          <a:p>
            <a:endParaRPr lang="pt-BR" sz="1300" dirty="0"/>
          </a:p>
          <a:p>
            <a:r>
              <a:rPr lang="pt-BR" sz="1300" dirty="0"/>
              <a:t>§ 5º  O montante do dano ao erário, ainda que expressivo, não poderá, por si só, ser elemento para caracterizar o erro grosseiro ou o dolo.</a:t>
            </a:r>
          </a:p>
          <a:p>
            <a:endParaRPr lang="pt-BR" sz="1300" dirty="0"/>
          </a:p>
          <a:p>
            <a:r>
              <a:rPr lang="pt-BR" sz="1300" dirty="0"/>
              <a:t>§ 6º  A responsabilização pela opinião técnica não se estende de forma automática ao decisor que a adotou como fundamento de decidir e somente se configurará se estiverem presentes elementos suficientes para o decisor aferir o dolo ou o erro grosseiro da opinião técnica ou se houver conluio entre os agentes.</a:t>
            </a:r>
          </a:p>
          <a:p>
            <a:endParaRPr lang="pt-BR" sz="1300" dirty="0"/>
          </a:p>
          <a:p>
            <a:r>
              <a:rPr lang="pt-BR" sz="1300" dirty="0"/>
              <a:t>§ 7º  No exercício do poder hierárquico, só responderá por </a:t>
            </a:r>
            <a:r>
              <a:rPr lang="pt-BR" sz="1300" b="1" dirty="0"/>
              <a:t>culpa in vigilando</a:t>
            </a:r>
            <a:r>
              <a:rPr lang="pt-BR" sz="1300" dirty="0"/>
              <a:t> aquele cuja omissão caracterizar erro grosseiro ou dolo.</a:t>
            </a:r>
          </a:p>
          <a:p>
            <a:endParaRPr lang="pt-BR" sz="1300" dirty="0"/>
          </a:p>
          <a:p>
            <a:r>
              <a:rPr lang="pt-BR" sz="1300" dirty="0"/>
              <a:t>§ 8º  O disposto neste artigo não exime o agente público de atuar de forma diligente e eficiente no cumprimento dos seus deveres constitucionais e legais. </a:t>
            </a:r>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206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F89E072-8C32-E4B6-4852-BA13C4415A8A}"/>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4E93365-85E3-34CA-23E6-6AFD822A2022}"/>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E865D2BD-2536-DF3F-1915-96AEFBF179FE}"/>
              </a:ext>
            </a:extLst>
          </p:cNvPr>
          <p:cNvSpPr txBox="1"/>
          <p:nvPr/>
        </p:nvSpPr>
        <p:spPr>
          <a:xfrm>
            <a:off x="289711" y="289710"/>
            <a:ext cx="8532886" cy="941253"/>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PRINCÍPIOS DA LEI DE LICITAÇÕES</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3" name="CaixaDeTexto 2">
            <a:extLst>
              <a:ext uri="{FF2B5EF4-FFF2-40B4-BE49-F238E27FC236}">
                <a16:creationId xmlns:a16="http://schemas.microsoft.com/office/drawing/2014/main" id="{BD0EA7DA-4AAB-C1A4-0C23-E43375BE90A0}"/>
              </a:ext>
            </a:extLst>
          </p:cNvPr>
          <p:cNvSpPr txBox="1"/>
          <p:nvPr/>
        </p:nvSpPr>
        <p:spPr>
          <a:xfrm>
            <a:off x="321403" y="738130"/>
            <a:ext cx="8532886" cy="1604350"/>
          </a:xfrm>
          <a:prstGeom prst="rect">
            <a:avLst/>
          </a:prstGeom>
          <a:noFill/>
        </p:spPr>
        <p:txBody>
          <a:bodyPr wrap="square">
            <a:spAutoFit/>
          </a:bodyPr>
          <a:lstStyle/>
          <a:p>
            <a:r>
              <a:rPr lang="pt-BR" dirty="0"/>
              <a:t>Art. 20.  Nas esferas administrativa, controladora e judicial, não se decidirá com base em valores jurídicos abstratos sem que sejam consideradas as consequências práticas da decisão.     </a:t>
            </a:r>
          </a:p>
          <a:p>
            <a:r>
              <a:rPr lang="pt-BR" dirty="0"/>
              <a:t>               </a:t>
            </a:r>
          </a:p>
          <a:p>
            <a:r>
              <a:rPr lang="pt-BR" dirty="0"/>
              <a:t>Art. 30.  As autoridades públicas devem atuar para aumentar a segurança jurídica na aplicação das normas, inclusive por meio de regulamentos, súmulas administrativas e respostas a consultas.   </a:t>
            </a:r>
          </a:p>
          <a:p>
            <a:r>
              <a:rPr lang="pt-BR" sz="1300" dirty="0"/>
              <a:t>público de atuar de forma diligente e eficiente no cumprimento dos seus deveres constitucionais e legais. </a:t>
            </a:r>
          </a:p>
          <a:p>
            <a:pPr lvl="0" algn="just">
              <a:lnSpc>
                <a:spcPct val="120000"/>
              </a:lnSpc>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514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7D58AAC-CB78-888C-CAE6-581AA1955FF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C6F245E-8767-0920-4BE6-D078D25B1BB3}"/>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3A2386B0-1462-45FD-2B1E-E9781881DFDD}"/>
              </a:ext>
            </a:extLst>
          </p:cNvPr>
          <p:cNvSpPr txBox="1"/>
          <p:nvPr/>
        </p:nvSpPr>
        <p:spPr>
          <a:xfrm>
            <a:off x="289711" y="289710"/>
            <a:ext cx="8532886" cy="1587584"/>
          </a:xfrm>
          <a:prstGeom prst="rect">
            <a:avLst/>
          </a:prstGeom>
          <a:noFill/>
          <a:ln>
            <a:noFill/>
          </a:ln>
        </p:spPr>
        <p:txBody>
          <a:bodyPr spcFirstLastPara="1" wrap="square" lIns="91425" tIns="91425" rIns="91425" bIns="91425" anchor="t" anchorCtr="0">
            <a:spAutoFit/>
          </a:bodyPr>
          <a:lstStyle/>
          <a:p>
            <a:pPr algn="ctr"/>
            <a:r>
              <a:rPr lang="pt-BR" b="1" dirty="0">
                <a:highlight>
                  <a:srgbClr val="FFFFFF"/>
                </a:highlight>
              </a:rPr>
              <a:t>FASES DO PROCESSO DE CONTRATAÇÃO </a:t>
            </a:r>
          </a:p>
          <a:p>
            <a:pPr algn="ctr"/>
            <a:endParaRPr lang="pt-BR" b="1" dirty="0">
              <a:highlight>
                <a:srgbClr val="FFFFFF"/>
              </a:highlight>
            </a:endParaRPr>
          </a:p>
          <a:p>
            <a:pPr algn="ctr"/>
            <a:endParaRPr lang="pt-BR" b="1" dirty="0">
              <a:highlight>
                <a:srgbClr val="FFFFFF"/>
              </a:highlight>
            </a:endParaRPr>
          </a:p>
          <a:p>
            <a:pPr algn="ctr"/>
            <a:endParaRPr lang="pt-BR" b="1" dirty="0">
              <a:highlight>
                <a:srgbClr val="FFFFFF"/>
              </a:highlight>
            </a:endParaRP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pic>
        <p:nvPicPr>
          <p:cNvPr id="6" name="Imagem 5">
            <a:extLst>
              <a:ext uri="{FF2B5EF4-FFF2-40B4-BE49-F238E27FC236}">
                <a16:creationId xmlns:a16="http://schemas.microsoft.com/office/drawing/2014/main" id="{46C29E77-7F8C-2595-D43A-9A54060A9BED}"/>
              </a:ext>
            </a:extLst>
          </p:cNvPr>
          <p:cNvPicPr>
            <a:picLocks noChangeAspect="1"/>
          </p:cNvPicPr>
          <p:nvPr/>
        </p:nvPicPr>
        <p:blipFill>
          <a:blip r:embed="rId4"/>
          <a:stretch>
            <a:fillRect/>
          </a:stretch>
        </p:blipFill>
        <p:spPr>
          <a:xfrm>
            <a:off x="1795345" y="720000"/>
            <a:ext cx="5765181" cy="3976803"/>
          </a:xfrm>
          <a:prstGeom prst="rect">
            <a:avLst/>
          </a:prstGeom>
        </p:spPr>
      </p:pic>
      <p:sp>
        <p:nvSpPr>
          <p:cNvPr id="7" name="CaixaDeTexto 6">
            <a:extLst>
              <a:ext uri="{FF2B5EF4-FFF2-40B4-BE49-F238E27FC236}">
                <a16:creationId xmlns:a16="http://schemas.microsoft.com/office/drawing/2014/main" id="{F4323337-EAB0-7BD1-C9D9-5FF89FA75282}"/>
              </a:ext>
            </a:extLst>
          </p:cNvPr>
          <p:cNvSpPr txBox="1"/>
          <p:nvPr/>
        </p:nvSpPr>
        <p:spPr>
          <a:xfrm>
            <a:off x="6913756" y="1672683"/>
            <a:ext cx="2152404" cy="1015663"/>
          </a:xfrm>
          <a:prstGeom prst="rect">
            <a:avLst/>
          </a:prstGeom>
          <a:noFill/>
        </p:spPr>
        <p:txBody>
          <a:bodyPr wrap="square" rtlCol="0">
            <a:spAutoFit/>
          </a:bodyPr>
          <a:lstStyle/>
          <a:p>
            <a:pPr algn="just"/>
            <a:r>
              <a:rPr lang="pt-BR" sz="1200" dirty="0"/>
              <a:t>Fonte: Mendes, Renato Geraldo. O processo de contratação pública. Fases, etapas e atos. Curitiba: Zênite, p. 441. </a:t>
            </a:r>
          </a:p>
        </p:txBody>
      </p:sp>
    </p:spTree>
    <p:extLst>
      <p:ext uri="{BB962C8B-B14F-4D97-AF65-F5344CB8AC3E}">
        <p14:creationId xmlns:p14="http://schemas.microsoft.com/office/powerpoint/2010/main" val="301999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DD3333B-912C-1B61-6805-5C0C9DE0188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3CDEF71-C270-5989-29FE-27D36B1CF8A3}"/>
              </a:ext>
            </a:extLst>
          </p:cNvPr>
          <p:cNvPicPr preferRelativeResize="0"/>
          <p:nvPr/>
        </p:nvPicPr>
        <p:blipFill>
          <a:blip r:embed="rId3">
            <a:alphaModFix/>
          </a:blip>
          <a:stretch>
            <a:fillRect/>
          </a:stretch>
        </p:blipFill>
        <p:spPr>
          <a:xfrm>
            <a:off x="-15841" y="115614"/>
            <a:ext cx="9143990" cy="5143500"/>
          </a:xfrm>
          <a:prstGeom prst="rect">
            <a:avLst/>
          </a:prstGeom>
          <a:noFill/>
          <a:ln>
            <a:noFill/>
          </a:ln>
        </p:spPr>
      </p:pic>
      <p:sp>
        <p:nvSpPr>
          <p:cNvPr id="62" name="Google Shape;62;p14">
            <a:extLst>
              <a:ext uri="{FF2B5EF4-FFF2-40B4-BE49-F238E27FC236}">
                <a16:creationId xmlns:a16="http://schemas.microsoft.com/office/drawing/2014/main" id="{FF15D8C7-0762-7CB6-87D3-D3A669C82F70}"/>
              </a:ext>
            </a:extLst>
          </p:cNvPr>
          <p:cNvSpPr txBox="1"/>
          <p:nvPr/>
        </p:nvSpPr>
        <p:spPr>
          <a:xfrm>
            <a:off x="289711" y="289710"/>
            <a:ext cx="8532886" cy="1587584"/>
          </a:xfrm>
          <a:prstGeom prst="rect">
            <a:avLst/>
          </a:prstGeom>
          <a:noFill/>
          <a:ln>
            <a:noFill/>
          </a:ln>
        </p:spPr>
        <p:txBody>
          <a:bodyPr spcFirstLastPara="1" wrap="square" lIns="91425" tIns="91425" rIns="91425" bIns="91425" anchor="t" anchorCtr="0">
            <a:spAutoFit/>
          </a:bodyPr>
          <a:lstStyle/>
          <a:p>
            <a:pPr algn="ctr"/>
            <a:r>
              <a:rPr lang="pt-BR" b="1" dirty="0">
                <a:highlight>
                  <a:srgbClr val="FFFFFF"/>
                </a:highlight>
              </a:rPr>
              <a:t>ETAPAS DO PLANEJAMENTO</a:t>
            </a:r>
          </a:p>
          <a:p>
            <a:pPr algn="ctr"/>
            <a:endParaRPr lang="pt-BR" b="1" dirty="0">
              <a:highlight>
                <a:srgbClr val="FFFFFF"/>
              </a:highlight>
            </a:endParaRPr>
          </a:p>
          <a:p>
            <a:pPr algn="ctr"/>
            <a:endParaRPr lang="pt-BR" b="1" dirty="0">
              <a:highlight>
                <a:srgbClr val="FFFFFF"/>
              </a:highlight>
            </a:endParaRPr>
          </a:p>
          <a:p>
            <a:pPr algn="ctr"/>
            <a:endParaRPr lang="pt-BR" b="1" dirty="0">
              <a:highlight>
                <a:srgbClr val="FFFFFF"/>
              </a:highlight>
            </a:endParaRP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
        <p:nvSpPr>
          <p:cNvPr id="7" name="CaixaDeTexto 6">
            <a:extLst>
              <a:ext uri="{FF2B5EF4-FFF2-40B4-BE49-F238E27FC236}">
                <a16:creationId xmlns:a16="http://schemas.microsoft.com/office/drawing/2014/main" id="{DE97DECF-9768-F6E6-D209-B20413301B0C}"/>
              </a:ext>
            </a:extLst>
          </p:cNvPr>
          <p:cNvSpPr txBox="1"/>
          <p:nvPr/>
        </p:nvSpPr>
        <p:spPr>
          <a:xfrm rot="16200000" flipV="1">
            <a:off x="6554276" y="1585197"/>
            <a:ext cx="2606565" cy="276999"/>
          </a:xfrm>
          <a:prstGeom prst="rect">
            <a:avLst/>
          </a:prstGeom>
          <a:noFill/>
        </p:spPr>
        <p:txBody>
          <a:bodyPr wrap="square" rtlCol="0">
            <a:spAutoFit/>
          </a:bodyPr>
          <a:lstStyle/>
          <a:p>
            <a:pPr algn="just"/>
            <a:r>
              <a:rPr lang="pt-BR" sz="1200" dirty="0"/>
              <a:t>, p. 441. </a:t>
            </a:r>
          </a:p>
        </p:txBody>
      </p:sp>
      <p:pic>
        <p:nvPicPr>
          <p:cNvPr id="3" name="Imagem 2">
            <a:extLst>
              <a:ext uri="{FF2B5EF4-FFF2-40B4-BE49-F238E27FC236}">
                <a16:creationId xmlns:a16="http://schemas.microsoft.com/office/drawing/2014/main" id="{75E89BC1-E023-A3D4-4050-424CFF27A6DC}"/>
              </a:ext>
            </a:extLst>
          </p:cNvPr>
          <p:cNvPicPr>
            <a:picLocks noChangeAspect="1"/>
          </p:cNvPicPr>
          <p:nvPr/>
        </p:nvPicPr>
        <p:blipFill>
          <a:blip r:embed="rId4"/>
          <a:stretch>
            <a:fillRect/>
          </a:stretch>
        </p:blipFill>
        <p:spPr>
          <a:xfrm>
            <a:off x="474180" y="614671"/>
            <a:ext cx="8501193" cy="4239119"/>
          </a:xfrm>
          <a:prstGeom prst="rect">
            <a:avLst/>
          </a:prstGeom>
        </p:spPr>
      </p:pic>
    </p:spTree>
    <p:extLst>
      <p:ext uri="{BB962C8B-B14F-4D97-AF65-F5344CB8AC3E}">
        <p14:creationId xmlns:p14="http://schemas.microsoft.com/office/powerpoint/2010/main" val="3469704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CE4E81A-BC0F-5690-BDA9-C87F760F5A8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EBDFEBA-A140-778F-3B08-3E1EB851ACBB}"/>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FBE4BF77-61E8-E414-32B3-CEC29DCB5C97}"/>
              </a:ext>
            </a:extLst>
          </p:cNvPr>
          <p:cNvSpPr txBox="1"/>
          <p:nvPr/>
        </p:nvSpPr>
        <p:spPr>
          <a:xfrm>
            <a:off x="305557" y="500103"/>
            <a:ext cx="8532886" cy="4603794"/>
          </a:xfrm>
          <a:prstGeom prst="rect">
            <a:avLst/>
          </a:prstGeom>
          <a:noFill/>
          <a:ln>
            <a:noFill/>
          </a:ln>
        </p:spPr>
        <p:txBody>
          <a:bodyPr spcFirstLastPara="1" wrap="square" lIns="91425" tIns="91425" rIns="91425" bIns="91425" anchor="t" anchorCtr="0">
            <a:spAutoFit/>
          </a:bodyPr>
          <a:lstStyle/>
          <a:p>
            <a:r>
              <a:rPr lang="pt-BR" sz="1600" b="1" i="1" dirty="0">
                <a:solidFill>
                  <a:srgbClr val="002060"/>
                </a:solidFill>
                <a:highlight>
                  <a:srgbClr val="FFFFFF"/>
                </a:highlight>
              </a:rPr>
              <a:t>Afinal, o que é o Plano de Contratações Anual</a:t>
            </a:r>
          </a:p>
          <a:p>
            <a:pPr algn="ctr"/>
            <a:endParaRPr lang="pt-BR" b="1" dirty="0">
              <a:highlight>
                <a:srgbClr val="FFFFFF"/>
              </a:highlight>
            </a:endParaRPr>
          </a:p>
          <a:p>
            <a:pPr algn="just"/>
            <a:endParaRPr lang="pt-BR" b="1" dirty="0">
              <a:highlight>
                <a:srgbClr val="FFFFFF"/>
              </a:highlight>
            </a:endParaRPr>
          </a:p>
          <a:p>
            <a:pPr algn="just"/>
            <a:r>
              <a:rPr lang="pt-BR" dirty="0">
                <a:highlight>
                  <a:srgbClr val="FFFFFF"/>
                </a:highlight>
              </a:rPr>
              <a:t>O Plano de Contratações Anual constitui uma espécie de “</a:t>
            </a:r>
            <a:r>
              <a:rPr lang="pt-BR" dirty="0" err="1">
                <a:highlight>
                  <a:srgbClr val="FFFFFF"/>
                </a:highlight>
              </a:rPr>
              <a:t>pré</a:t>
            </a:r>
            <a:r>
              <a:rPr lang="pt-BR" dirty="0">
                <a:highlight>
                  <a:srgbClr val="FFFFFF"/>
                </a:highlight>
              </a:rPr>
              <a:t>-planejamento” das contratações.</a:t>
            </a:r>
          </a:p>
          <a:p>
            <a:pPr algn="just"/>
            <a:endParaRPr lang="pt-BR" dirty="0">
              <a:highlight>
                <a:srgbClr val="FFFFFF"/>
              </a:highlight>
            </a:endParaRPr>
          </a:p>
          <a:p>
            <a:pPr algn="just"/>
            <a:r>
              <a:rPr lang="pt-BR" dirty="0">
                <a:highlight>
                  <a:srgbClr val="FFFFFF"/>
                </a:highlight>
              </a:rPr>
              <a:t>Este documento identifica e consolidada todas as contratações que serão realizadas no ano  seguinte, englobando as contratações novas e as prorrogações de contratos já existentes. </a:t>
            </a:r>
          </a:p>
          <a:p>
            <a:pPr algn="just"/>
            <a:endParaRPr lang="pt-BR" dirty="0">
              <a:highlight>
                <a:srgbClr val="FFFFFF"/>
              </a:highlight>
            </a:endParaRPr>
          </a:p>
          <a:p>
            <a:pPr algn="just"/>
            <a:r>
              <a:rPr lang="pt-BR" dirty="0">
                <a:highlight>
                  <a:srgbClr val="FFFFFF"/>
                </a:highlight>
              </a:rPr>
              <a:t>Os objetos de contratação listados no PCA advêm, em grande medida, de uma expectativa de contratação baseada no levantamento prévio de necessidades. </a:t>
            </a:r>
          </a:p>
          <a:p>
            <a:pPr algn="just"/>
            <a:endParaRPr lang="pt-BR" dirty="0">
              <a:highlight>
                <a:srgbClr val="FFFFFF"/>
              </a:highlight>
            </a:endParaRPr>
          </a:p>
          <a:p>
            <a:pPr algn="just"/>
            <a:r>
              <a:rPr lang="pt-BR" dirty="0">
                <a:highlight>
                  <a:srgbClr val="FFFFFF"/>
                </a:highlight>
              </a:rPr>
              <a:t>É perfeitamente possível que alguns deles não venham a ser executados, pois a formação do juízo de mérito administrativo, em cada caso, sopesará a conveniência e a oportunidade de realizar cada contratação quando ela se mostrar necessária ou desnecessária. </a:t>
            </a:r>
          </a:p>
          <a:p>
            <a:pPr algn="just"/>
            <a:endParaRPr lang="pt-BR" dirty="0">
              <a:highlight>
                <a:srgbClr val="FFFFFF"/>
              </a:highlight>
            </a:endParaRPr>
          </a:p>
          <a:p>
            <a:pPr algn="just"/>
            <a:endParaRPr lang="pt-BR" dirty="0">
              <a:highlight>
                <a:srgbClr val="FFFFFF"/>
              </a:highlight>
            </a:endParaRPr>
          </a:p>
          <a:p>
            <a:pPr algn="just"/>
            <a:endParaRPr lang="pt-BR" dirty="0">
              <a:highlight>
                <a:srgbClr val="FFFFFF"/>
              </a:highlight>
            </a:endParaRPr>
          </a:p>
          <a:p>
            <a:pPr algn="ctr"/>
            <a:endParaRPr lang="pt-BR" b="1" dirty="0">
              <a:highlight>
                <a:srgbClr val="FFFFFF"/>
              </a:highlight>
            </a:endParaRP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346404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F0240C4-D879-7BB3-D9B1-3ACCBC1A397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4736AD1-0665-0944-E477-F647794B39F4}"/>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2DCD5901-96DB-DF5B-1A95-3C707FDF1D4D}"/>
              </a:ext>
            </a:extLst>
          </p:cNvPr>
          <p:cNvSpPr txBox="1"/>
          <p:nvPr/>
        </p:nvSpPr>
        <p:spPr>
          <a:xfrm>
            <a:off x="305557" y="500103"/>
            <a:ext cx="8532886" cy="4172907"/>
          </a:xfrm>
          <a:prstGeom prst="rect">
            <a:avLst/>
          </a:prstGeom>
          <a:noFill/>
          <a:ln>
            <a:noFill/>
          </a:ln>
        </p:spPr>
        <p:txBody>
          <a:bodyPr spcFirstLastPara="1" wrap="square" lIns="91425" tIns="91425" rIns="91425" bIns="91425" anchor="t" anchorCtr="0">
            <a:spAutoFit/>
          </a:bodyPr>
          <a:lstStyle/>
          <a:p>
            <a:pPr algn="just"/>
            <a:endParaRPr lang="pt-BR" b="1" dirty="0">
              <a:highlight>
                <a:srgbClr val="FFFFFF"/>
              </a:highlight>
            </a:endParaRPr>
          </a:p>
          <a:p>
            <a:pPr algn="just"/>
            <a:r>
              <a:rPr lang="pt-BR" sz="1600" b="1" i="1" dirty="0">
                <a:solidFill>
                  <a:srgbClr val="002060"/>
                </a:solidFill>
                <a:highlight>
                  <a:srgbClr val="FFFFFF"/>
                </a:highlight>
              </a:rPr>
              <a:t>Da onde vem os dados constantes do PCA? </a:t>
            </a:r>
          </a:p>
          <a:p>
            <a:pPr algn="just"/>
            <a:endParaRPr lang="pt-BR" b="1" dirty="0">
              <a:highlight>
                <a:srgbClr val="FFFFFF"/>
              </a:highlight>
            </a:endParaRPr>
          </a:p>
          <a:p>
            <a:pPr algn="just"/>
            <a:endParaRPr lang="pt-BR" b="1" dirty="0">
              <a:highlight>
                <a:srgbClr val="FFFFFF"/>
              </a:highlight>
            </a:endParaRPr>
          </a:p>
          <a:p>
            <a:pPr marL="285750" indent="-285750" algn="just">
              <a:buFont typeface="Arial" panose="020B0604020202020204" pitchFamily="34" charset="0"/>
              <a:buChar char="•"/>
            </a:pPr>
            <a:r>
              <a:rPr lang="pt-BR" dirty="0">
                <a:highlight>
                  <a:srgbClr val="FFFFFF"/>
                </a:highlight>
              </a:rPr>
              <a:t>Análise de contratações pretéritas (evidenciam demandas ordinárias e que se repetem em cada exercício)</a:t>
            </a:r>
          </a:p>
          <a:p>
            <a:pPr marL="285750" indent="-285750" algn="just">
              <a:buFont typeface="Arial" panose="020B0604020202020204" pitchFamily="34" charset="0"/>
              <a:buChar char="•"/>
            </a:pPr>
            <a:endParaRPr lang="pt-BR" dirty="0">
              <a:highlight>
                <a:srgbClr val="FFFFFF"/>
              </a:highlight>
            </a:endParaRPr>
          </a:p>
          <a:p>
            <a:pPr marL="285750" indent="-285750" algn="just">
              <a:buFont typeface="Arial" panose="020B0604020202020204" pitchFamily="34" charset="0"/>
              <a:buChar char="•"/>
            </a:pPr>
            <a:r>
              <a:rPr lang="pt-BR" dirty="0">
                <a:highlight>
                  <a:srgbClr val="FFFFFF"/>
                </a:highlight>
              </a:rPr>
              <a:t>Exame de necessidades atuais, embora nunca contratadas. </a:t>
            </a:r>
          </a:p>
          <a:p>
            <a:pPr marL="285750" indent="-285750" algn="just">
              <a:buFont typeface="Arial" panose="020B0604020202020204" pitchFamily="34" charset="0"/>
              <a:buChar char="•"/>
            </a:pPr>
            <a:endParaRPr lang="pt-BR" dirty="0">
              <a:highlight>
                <a:srgbClr val="FFFFFF"/>
              </a:highlight>
            </a:endParaRPr>
          </a:p>
          <a:p>
            <a:pPr marL="285750" indent="-285750" algn="just">
              <a:buFont typeface="Arial" panose="020B0604020202020204" pitchFamily="34" charset="0"/>
              <a:buChar char="•"/>
            </a:pPr>
            <a:r>
              <a:rPr lang="pt-BR" dirty="0">
                <a:highlight>
                  <a:srgbClr val="FFFFFF"/>
                </a:highlight>
              </a:rPr>
              <a:t>Prospecção de possíveis demandas/necessidades. </a:t>
            </a:r>
          </a:p>
          <a:p>
            <a:pPr algn="just"/>
            <a:endParaRPr lang="pt-BR" dirty="0">
              <a:highlight>
                <a:srgbClr val="FFFFFF"/>
              </a:highlight>
            </a:endParaRPr>
          </a:p>
          <a:p>
            <a:pPr algn="just"/>
            <a:endParaRPr lang="pt-BR" dirty="0">
              <a:highlight>
                <a:srgbClr val="FFFFFF"/>
              </a:highlight>
            </a:endParaRPr>
          </a:p>
          <a:p>
            <a:pPr algn="just"/>
            <a:endParaRPr lang="pt-BR" dirty="0">
              <a:highlight>
                <a:srgbClr val="FFFFFF"/>
              </a:highlight>
            </a:endParaRPr>
          </a:p>
          <a:p>
            <a:pPr algn="just">
              <a:lnSpc>
                <a:spcPct val="150000"/>
              </a:lnSpc>
            </a:pPr>
            <a:r>
              <a:rPr lang="pt-BR" b="1" i="1" dirty="0">
                <a:solidFill>
                  <a:schemeClr val="accent4">
                    <a:lumMod val="75000"/>
                  </a:schemeClr>
                </a:solidFill>
                <a:highlight>
                  <a:srgbClr val="FFFFFF"/>
                </a:highlight>
              </a:rPr>
              <a:t>A partir destas análises, devem ser gerados diversos documentos de formalização de demanda que serão consolidados pelo PCA. </a:t>
            </a: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394855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5278EFE-CB82-ED44-1834-2968C6E30C7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CC1CFF8-F9A4-95F9-5A37-6B5EB641510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8F9E5AB2-CF0D-8410-C9A6-91C8795E4F3C}"/>
              </a:ext>
            </a:extLst>
          </p:cNvPr>
          <p:cNvSpPr txBox="1"/>
          <p:nvPr/>
        </p:nvSpPr>
        <p:spPr>
          <a:xfrm>
            <a:off x="416459" y="450046"/>
            <a:ext cx="8202440" cy="3957463"/>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endParaRPr lang="pt-BR" b="1" dirty="0">
              <a:solidFill>
                <a:schemeClr val="dk1"/>
              </a:solidFill>
              <a:highlight>
                <a:srgbClr val="FFFFFF"/>
              </a:highlight>
            </a:endParaRPr>
          </a:p>
          <a:p>
            <a:endParaRPr lang="pt-BR" b="1" dirty="0">
              <a:solidFill>
                <a:schemeClr val="dk1"/>
              </a:solidFill>
              <a:highlight>
                <a:srgbClr val="FFFFFF"/>
              </a:highlight>
            </a:endParaRPr>
          </a:p>
          <a:p>
            <a:pPr algn="just"/>
            <a:r>
              <a:rPr lang="pt-BR" b="1" dirty="0">
                <a:solidFill>
                  <a:srgbClr val="002060"/>
                </a:solidFill>
                <a:highlight>
                  <a:srgbClr val="FFFFFF"/>
                </a:highlight>
              </a:rPr>
              <a:t>Perspectiva burocrática: </a:t>
            </a:r>
            <a:r>
              <a:rPr lang="pt-BR" dirty="0">
                <a:highlight>
                  <a:srgbClr val="FFFFFF"/>
                </a:highlight>
              </a:rPr>
              <a:t>estabelece para o Poder Público o compromisso de realizar licitações para contratar obras, serviços, compras e alienações, ressalvadas as hipóteses admitidas pela legislação (contratação direta)</a:t>
            </a:r>
          </a:p>
          <a:p>
            <a:pPr algn="just"/>
            <a:endParaRPr lang="pt-BR" dirty="0">
              <a:highlight>
                <a:srgbClr val="FFFFFF"/>
              </a:highlight>
            </a:endParaRPr>
          </a:p>
          <a:p>
            <a:pPr algn="just"/>
            <a:r>
              <a:rPr lang="pt-BR" b="1" dirty="0">
                <a:solidFill>
                  <a:srgbClr val="002060"/>
                </a:solidFill>
                <a:highlight>
                  <a:srgbClr val="FFFFFF"/>
                </a:highlight>
              </a:rPr>
              <a:t>Perspectiva democrática</a:t>
            </a:r>
            <a:r>
              <a:rPr lang="pt-BR" b="1" dirty="0">
                <a:highlight>
                  <a:srgbClr val="FFFFFF"/>
                </a:highlight>
              </a:rPr>
              <a:t>: </a:t>
            </a:r>
            <a:r>
              <a:rPr lang="pt-BR" dirty="0">
                <a:highlight>
                  <a:srgbClr val="FFFFFF"/>
                </a:highlight>
              </a:rPr>
              <a:t>impõe que todos os particulares possam, de forma isonômica, participarem do processo de seleção de fornecedores realizado pela Administração para atender a suas demandas.</a:t>
            </a:r>
          </a:p>
          <a:p>
            <a:pPr algn="just"/>
            <a:endParaRPr lang="pt-BR" dirty="0">
              <a:highlight>
                <a:srgbClr val="FFFFFF"/>
              </a:highlight>
            </a:endParaRPr>
          </a:p>
          <a:p>
            <a:pPr algn="just"/>
            <a:r>
              <a:rPr lang="pt-BR" b="1" dirty="0">
                <a:solidFill>
                  <a:srgbClr val="002060"/>
                </a:solidFill>
                <a:highlight>
                  <a:srgbClr val="FFFFFF"/>
                </a:highlight>
              </a:rPr>
              <a:t>Exceções ao princípio da obrigatoriedade de licitar:</a:t>
            </a:r>
            <a:r>
              <a:rPr lang="pt-BR" b="1" dirty="0">
                <a:highlight>
                  <a:srgbClr val="FFFFFF"/>
                </a:highlight>
              </a:rPr>
              <a:t> </a:t>
            </a:r>
            <a:r>
              <a:rPr lang="pt-BR" dirty="0">
                <a:highlight>
                  <a:srgbClr val="FFFFFF"/>
                </a:highlight>
              </a:rPr>
              <a:t>contratações diretas (dispensas e inexigibilidades). </a:t>
            </a:r>
          </a:p>
          <a:p>
            <a:pPr algn="just"/>
            <a:endParaRPr lang="pt-BR" dirty="0">
              <a:highlight>
                <a:srgbClr val="FFFFFF"/>
              </a:highlight>
            </a:endParaRPr>
          </a:p>
          <a:p>
            <a:pPr algn="just"/>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910437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DB80C6E-24BB-9AC0-604E-A86CD2D84E3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C510825-1EAE-3D0E-1550-D5EE6653994D}"/>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B50C9CBF-2952-F269-58A6-D7CA40CAD640}"/>
              </a:ext>
            </a:extLst>
          </p:cNvPr>
          <p:cNvSpPr txBox="1"/>
          <p:nvPr/>
        </p:nvSpPr>
        <p:spPr>
          <a:xfrm>
            <a:off x="611104" y="658148"/>
            <a:ext cx="8532886" cy="2264692"/>
          </a:xfrm>
          <a:prstGeom prst="rect">
            <a:avLst/>
          </a:prstGeom>
          <a:noFill/>
          <a:ln>
            <a:noFill/>
          </a:ln>
        </p:spPr>
        <p:txBody>
          <a:bodyPr spcFirstLastPara="1" wrap="square" lIns="91425" tIns="91425" rIns="91425" bIns="91425" anchor="t" anchorCtr="0">
            <a:spAutoFit/>
          </a:bodyPr>
          <a:lstStyle/>
          <a:p>
            <a:r>
              <a:rPr lang="pt-BR" sz="1600" b="1" i="1" dirty="0">
                <a:solidFill>
                  <a:srgbClr val="002060"/>
                </a:solidFill>
                <a:highlight>
                  <a:srgbClr val="FFFFFF"/>
                </a:highlight>
              </a:rPr>
              <a:t>Onde se situa o PCA no fluxo da contratação pública?</a:t>
            </a:r>
          </a:p>
          <a:p>
            <a:pPr algn="ctr"/>
            <a:endParaRPr lang="pt-BR" b="1" dirty="0">
              <a:highlight>
                <a:srgbClr val="FFFFFF"/>
              </a:highlight>
            </a:endParaRPr>
          </a:p>
          <a:p>
            <a:pPr algn="just"/>
            <a:endParaRPr lang="pt-BR" b="1" dirty="0">
              <a:highlight>
                <a:srgbClr val="FFFFFF"/>
              </a:highlight>
            </a:endParaRPr>
          </a:p>
          <a:p>
            <a:pPr algn="just"/>
            <a:endParaRPr lang="pt-BR" dirty="0">
              <a:highlight>
                <a:srgbClr val="FFFFFF"/>
              </a:highlight>
            </a:endParaRPr>
          </a:p>
          <a:p>
            <a:pPr algn="just"/>
            <a:endParaRPr lang="pt-BR" dirty="0">
              <a:highlight>
                <a:srgbClr val="FFFFFF"/>
              </a:highlight>
            </a:endParaRPr>
          </a:p>
          <a:p>
            <a:pPr algn="just"/>
            <a:endParaRPr lang="pt-BR" dirty="0">
              <a:highlight>
                <a:srgbClr val="FFFFFF"/>
              </a:highlight>
            </a:endParaRPr>
          </a:p>
          <a:p>
            <a:pPr algn="ctr"/>
            <a:endParaRPr lang="pt-BR" b="1" dirty="0">
              <a:highlight>
                <a:srgbClr val="FFFFFF"/>
              </a:highlight>
            </a:endParaRPr>
          </a:p>
          <a:p>
            <a:pPr algn="ctr"/>
            <a:endParaRPr lang="pt-BR" b="1"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pic>
        <p:nvPicPr>
          <p:cNvPr id="3" name="Imagem 2">
            <a:extLst>
              <a:ext uri="{FF2B5EF4-FFF2-40B4-BE49-F238E27FC236}">
                <a16:creationId xmlns:a16="http://schemas.microsoft.com/office/drawing/2014/main" id="{CCDAE432-F138-0236-C06A-CBBA3459CE83}"/>
              </a:ext>
            </a:extLst>
          </p:cNvPr>
          <p:cNvPicPr>
            <a:picLocks noChangeAspect="1"/>
          </p:cNvPicPr>
          <p:nvPr/>
        </p:nvPicPr>
        <p:blipFill>
          <a:blip r:embed="rId4"/>
          <a:stretch>
            <a:fillRect/>
          </a:stretch>
        </p:blipFill>
        <p:spPr>
          <a:xfrm>
            <a:off x="1207911" y="993422"/>
            <a:ext cx="7221714" cy="3117191"/>
          </a:xfrm>
          <a:prstGeom prst="rect">
            <a:avLst/>
          </a:prstGeom>
        </p:spPr>
      </p:pic>
    </p:spTree>
    <p:extLst>
      <p:ext uri="{BB962C8B-B14F-4D97-AF65-F5344CB8AC3E}">
        <p14:creationId xmlns:p14="http://schemas.microsoft.com/office/powerpoint/2010/main" val="3109322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1834E89-9AEE-F58A-31A1-301F661C05A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53B0600-D337-32F9-EFE2-C6E983C1682A}"/>
              </a:ext>
            </a:extLst>
          </p:cNvPr>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4" name="Imagem 3">
            <a:extLst>
              <a:ext uri="{FF2B5EF4-FFF2-40B4-BE49-F238E27FC236}">
                <a16:creationId xmlns:a16="http://schemas.microsoft.com/office/drawing/2014/main" id="{50661D0A-A6B2-94BC-A0BB-B0FFF3629DB4}"/>
              </a:ext>
            </a:extLst>
          </p:cNvPr>
          <p:cNvPicPr>
            <a:picLocks noChangeAspect="1"/>
          </p:cNvPicPr>
          <p:nvPr/>
        </p:nvPicPr>
        <p:blipFill>
          <a:blip r:embed="rId4"/>
          <a:stretch>
            <a:fillRect/>
          </a:stretch>
        </p:blipFill>
        <p:spPr>
          <a:xfrm>
            <a:off x="395111" y="451556"/>
            <a:ext cx="8466667" cy="3630117"/>
          </a:xfrm>
          <a:prstGeom prst="rect">
            <a:avLst/>
          </a:prstGeom>
        </p:spPr>
      </p:pic>
    </p:spTree>
    <p:extLst>
      <p:ext uri="{BB962C8B-B14F-4D97-AF65-F5344CB8AC3E}">
        <p14:creationId xmlns:p14="http://schemas.microsoft.com/office/powerpoint/2010/main" val="206160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3BDB70B-92C0-E7DA-D2BF-F9C582C1897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B36902A-2ECA-ABA4-F1C7-AEB5FA15F525}"/>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4CC868AA-6DAA-2D00-575D-B427187E28FB}"/>
              </a:ext>
            </a:extLst>
          </p:cNvPr>
          <p:cNvSpPr txBox="1"/>
          <p:nvPr/>
        </p:nvSpPr>
        <p:spPr>
          <a:xfrm>
            <a:off x="416459" y="450046"/>
            <a:ext cx="8202440" cy="4603794"/>
          </a:xfrm>
          <a:prstGeom prst="rect">
            <a:avLst/>
          </a:prstGeom>
          <a:noFill/>
          <a:ln>
            <a:noFill/>
          </a:ln>
        </p:spPr>
        <p:txBody>
          <a:bodyPr spcFirstLastPara="1" wrap="square" lIns="91425" tIns="91425" rIns="91425" bIns="91425" anchor="t" anchorCtr="0">
            <a:spAutoFit/>
          </a:bodyPr>
          <a:lstStyle/>
          <a:p>
            <a:pPr algn="ctr"/>
            <a:r>
              <a:rPr lang="pt-BR" b="1" dirty="0">
                <a:solidFill>
                  <a:schemeClr val="dk1"/>
                </a:solidFill>
                <a:highlight>
                  <a:srgbClr val="FFFFFF"/>
                </a:highlight>
              </a:rPr>
              <a:t>ENTENDENDO AS CONTRATAÇÕES PÚBLICAS</a:t>
            </a:r>
          </a:p>
          <a:p>
            <a:endParaRPr lang="pt-BR" b="1" dirty="0">
              <a:solidFill>
                <a:schemeClr val="dk1"/>
              </a:solidFill>
              <a:highlight>
                <a:srgbClr val="FFFFFF"/>
              </a:highlight>
            </a:endParaRPr>
          </a:p>
          <a:p>
            <a:endParaRPr lang="pt-BR" b="1" dirty="0">
              <a:solidFill>
                <a:schemeClr val="dk1"/>
              </a:solidFill>
              <a:highlight>
                <a:srgbClr val="FFFFFF"/>
              </a:highlight>
            </a:endParaRPr>
          </a:p>
          <a:p>
            <a:pPr algn="just"/>
            <a:r>
              <a:rPr lang="pt-BR" b="1" dirty="0">
                <a:solidFill>
                  <a:srgbClr val="002060"/>
                </a:solidFill>
                <a:highlight>
                  <a:srgbClr val="FFFFFF"/>
                </a:highlight>
              </a:rPr>
              <a:t>Dispensa de licitação: </a:t>
            </a:r>
            <a:r>
              <a:rPr lang="pt-BR" dirty="0">
                <a:highlight>
                  <a:srgbClr val="FFFFFF"/>
                </a:highlight>
              </a:rPr>
              <a:t>Previstas em rol taxativo pela legislação, as hipóteses de dispensa de licitação constituem situações em que seria viável a instauração de processo de seleção de modo competitivo, porém, outros valores preponderaram sobre esta premissa de modo que o legislador autorizou que o processo licitatório seja dispensado. Exemplos:</a:t>
            </a:r>
          </a:p>
          <a:p>
            <a:pPr algn="just"/>
            <a:endParaRPr lang="pt-BR" dirty="0">
              <a:highlight>
                <a:srgbClr val="FFFFFF"/>
              </a:highlight>
            </a:endParaRPr>
          </a:p>
          <a:p>
            <a:pPr algn="just"/>
            <a:r>
              <a:rPr lang="pt-BR" b="1" dirty="0">
                <a:solidFill>
                  <a:srgbClr val="002060"/>
                </a:solidFill>
                <a:highlight>
                  <a:srgbClr val="FFFFFF"/>
                </a:highlight>
              </a:rPr>
              <a:t>Dispensa para contratações de baixo valor: </a:t>
            </a:r>
          </a:p>
          <a:p>
            <a:pPr algn="just"/>
            <a:endParaRPr lang="pt-BR" b="1" dirty="0">
              <a:highlight>
                <a:srgbClr val="FFFFFF"/>
              </a:highlight>
            </a:endParaRPr>
          </a:p>
          <a:p>
            <a:pPr marL="361950" algn="just"/>
            <a:r>
              <a:rPr lang="pt-BR" i="1" dirty="0"/>
              <a:t>Art. 75. É dispensável a licitação:</a:t>
            </a:r>
          </a:p>
          <a:p>
            <a:pPr marL="361950" algn="just"/>
            <a:r>
              <a:rPr lang="pt-BR" i="1" dirty="0"/>
              <a:t>I - para contratação que envolva valores inferiores a R$ 100.000,00 (cem mil reais), no caso de obras e serviços de engenharia ou de serviços de manutenção de veículos automotores;        (Vide Decreto nº 10.922, de 2021)      </a:t>
            </a:r>
          </a:p>
          <a:p>
            <a:pPr marL="361950" algn="just"/>
            <a:r>
              <a:rPr lang="pt-BR" i="1" dirty="0"/>
              <a:t>II - para contratação que envolva valores inferiores a R$ 50.000,00 (cinquenta mil reais), no caso de outros serviços e compras;  </a:t>
            </a:r>
          </a:p>
          <a:p>
            <a:pPr algn="just"/>
            <a:endParaRPr lang="pt-BR" b="1" dirty="0">
              <a:highlight>
                <a:srgbClr val="FFFFFF"/>
              </a:highlight>
            </a:endParaRPr>
          </a:p>
          <a:p>
            <a:pPr algn="just"/>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298036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8376182-BFF2-127C-35EF-FCC59EFF215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EE954DA-22EF-F767-3876-EF3AD49972CE}"/>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469097C7-2FAA-DACA-123A-8C294D58769B}"/>
              </a:ext>
            </a:extLst>
          </p:cNvPr>
          <p:cNvSpPr txBox="1"/>
          <p:nvPr/>
        </p:nvSpPr>
        <p:spPr>
          <a:xfrm>
            <a:off x="461727" y="126749"/>
            <a:ext cx="8157172" cy="5465568"/>
          </a:xfrm>
          <a:prstGeom prst="rect">
            <a:avLst/>
          </a:prstGeom>
          <a:noFill/>
          <a:ln>
            <a:noFill/>
          </a:ln>
        </p:spPr>
        <p:txBody>
          <a:bodyPr spcFirstLastPara="1" wrap="square" lIns="91425" tIns="91425" rIns="91425" bIns="91425" anchor="t" anchorCtr="0">
            <a:spAutoFit/>
          </a:bodyPr>
          <a:lstStyle/>
          <a:p>
            <a:pPr algn="ctr"/>
            <a:r>
              <a:rPr lang="pt-BR" b="1" dirty="0">
                <a:solidFill>
                  <a:schemeClr val="dk1"/>
                </a:solidFill>
                <a:highlight>
                  <a:srgbClr val="FFFFFF"/>
                </a:highlight>
              </a:rPr>
              <a:t>ENTENDENDO AS CONTRATAÇÕES PÚBLICAS</a:t>
            </a:r>
          </a:p>
          <a:p>
            <a:endParaRPr lang="pt-BR" b="1" dirty="0">
              <a:solidFill>
                <a:schemeClr val="dk1"/>
              </a:solidFill>
              <a:highlight>
                <a:srgbClr val="FFFFFF"/>
              </a:highlight>
            </a:endParaRPr>
          </a:p>
          <a:p>
            <a:pPr algn="just"/>
            <a:r>
              <a:rPr lang="pt-BR" b="1" dirty="0">
                <a:solidFill>
                  <a:srgbClr val="002060"/>
                </a:solidFill>
                <a:highlight>
                  <a:srgbClr val="FFFFFF"/>
                </a:highlight>
              </a:rPr>
              <a:t>Dispensa para objetos específicos</a:t>
            </a:r>
          </a:p>
          <a:p>
            <a:pPr algn="just"/>
            <a:endParaRPr lang="pt-BR" b="1" dirty="0">
              <a:solidFill>
                <a:srgbClr val="002060"/>
              </a:solidFill>
              <a:highlight>
                <a:srgbClr val="FFFFFF"/>
              </a:highlight>
            </a:endParaRPr>
          </a:p>
          <a:p>
            <a:pPr algn="just"/>
            <a:r>
              <a:rPr lang="pt-BR" dirty="0">
                <a:highlight>
                  <a:srgbClr val="FFFFFF"/>
                </a:highlight>
              </a:rPr>
              <a:t>Art. 75</a:t>
            </a:r>
          </a:p>
          <a:p>
            <a:pPr algn="just"/>
            <a:r>
              <a:rPr lang="pt-BR" dirty="0">
                <a:highlight>
                  <a:srgbClr val="FFFFFF"/>
                </a:highlight>
              </a:rPr>
              <a:t>(...)</a:t>
            </a:r>
          </a:p>
          <a:p>
            <a:r>
              <a:rPr lang="pt-BR" dirty="0"/>
              <a:t>IV - para contratação que tenha por objeto:</a:t>
            </a:r>
          </a:p>
          <a:p>
            <a:r>
              <a:rPr lang="pt-BR" dirty="0"/>
              <a:t>(....)</a:t>
            </a:r>
          </a:p>
          <a:p>
            <a:r>
              <a:rPr lang="pt-BR" dirty="0"/>
              <a:t>m) aquisição de medicamentos destinados exclusivamente ao tratamento de doenças raras definidas pelo Ministério da Saúde;</a:t>
            </a:r>
          </a:p>
          <a:p>
            <a:pPr algn="just"/>
            <a:endParaRPr lang="pt-BR" b="1" dirty="0">
              <a:highlight>
                <a:srgbClr val="FFFFFF"/>
              </a:highlight>
            </a:endParaRPr>
          </a:p>
          <a:p>
            <a:pPr algn="just"/>
            <a:r>
              <a:rPr lang="pt-BR" b="1" dirty="0">
                <a:solidFill>
                  <a:srgbClr val="002060"/>
                </a:solidFill>
                <a:highlight>
                  <a:srgbClr val="FFFFFF"/>
                </a:highlight>
              </a:rPr>
              <a:t>Dispensa para contratação emergencial</a:t>
            </a:r>
          </a:p>
          <a:p>
            <a:pPr algn="just"/>
            <a:r>
              <a:rPr lang="pt-BR" dirty="0"/>
              <a:t>VIII - nos casos de emergência ou de calamidade pública,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no prazo máximo de 1 (um) ano, contado da data de ocorrência da emergência ou da calamidade, vedadas a prorrogação dos respectivos contratos e a recontratação de empresa já contratada com base no disposto neste inciso;</a:t>
            </a:r>
          </a:p>
          <a:p>
            <a:pPr algn="just"/>
            <a:endParaRPr lang="pt-BR" b="1" dirty="0">
              <a:highlight>
                <a:srgbClr val="FFFFFF"/>
              </a:highlight>
            </a:endParaRPr>
          </a:p>
          <a:p>
            <a:pPr algn="just"/>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381737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F47F3A2-4FE5-E485-8A23-2B5C9421F2E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E0365E5-01A4-A528-587A-44536B7042E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55EC7007-1890-442D-E98A-2A8DE39B1C8F}"/>
              </a:ext>
            </a:extLst>
          </p:cNvPr>
          <p:cNvSpPr txBox="1"/>
          <p:nvPr/>
        </p:nvSpPr>
        <p:spPr>
          <a:xfrm>
            <a:off x="461727" y="126749"/>
            <a:ext cx="8157172" cy="4603794"/>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endParaRPr lang="pt-BR" b="1" dirty="0">
              <a:solidFill>
                <a:srgbClr val="002060"/>
              </a:solidFill>
              <a:highlight>
                <a:srgbClr val="FFFFFF"/>
              </a:highlight>
            </a:endParaRPr>
          </a:p>
          <a:p>
            <a:r>
              <a:rPr lang="pt-BR" b="1" dirty="0">
                <a:solidFill>
                  <a:srgbClr val="002060"/>
                </a:solidFill>
                <a:highlight>
                  <a:srgbClr val="FFFFFF"/>
                </a:highlight>
              </a:rPr>
              <a:t>Para fomento a  políticas públicas</a:t>
            </a:r>
          </a:p>
          <a:p>
            <a:pPr algn="just"/>
            <a:r>
              <a:rPr lang="pt-BR" dirty="0">
                <a:highlight>
                  <a:srgbClr val="FFFFFF"/>
                </a:highlight>
              </a:rPr>
              <a:t>Art. 75</a:t>
            </a:r>
          </a:p>
          <a:p>
            <a:pPr algn="just"/>
            <a:r>
              <a:rPr lang="pt-BR" dirty="0">
                <a:highlight>
                  <a:srgbClr val="FFFFFF"/>
                </a:highlight>
              </a:rPr>
              <a:t>(...)</a:t>
            </a:r>
          </a:p>
          <a:p>
            <a:pPr algn="just"/>
            <a:r>
              <a:rPr lang="pt-BR" dirty="0">
                <a:highlight>
                  <a:srgbClr val="FFFFFF"/>
                </a:highlight>
              </a:rPr>
              <a:t>XIV - para contratação de associação de pessoas com deficiência, sem fins lucrativos e de comprovada idoneidade, por órgão ou entidade da Administração Pública, para a prestação de serviços, desde que o preço contratado seja compatível com o praticado no mercado e os serviços contratados sejam prestados exclusivamente por pessoas com deficiência;</a:t>
            </a:r>
          </a:p>
          <a:p>
            <a:pPr algn="just"/>
            <a:r>
              <a:rPr lang="pt-BR" b="1" dirty="0">
                <a:highlight>
                  <a:srgbClr val="FFFFFF"/>
                </a:highlight>
              </a:rPr>
              <a:t> </a:t>
            </a:r>
          </a:p>
          <a:p>
            <a:pPr algn="just"/>
            <a:endParaRPr lang="pt-BR" b="1" dirty="0">
              <a:highlight>
                <a:srgbClr val="FFFFFF"/>
              </a:highlight>
            </a:endParaRPr>
          </a:p>
          <a:p>
            <a:pPr algn="just"/>
            <a:r>
              <a:rPr lang="pt-BR" dirty="0"/>
              <a:t>XV - para contratação de instituição brasileira que tenha por finalidade estatutária apoiar, captar e executar atividades de ensino, pesquisa, extensão, desenvolvimento institucional, científico e tecnológico e estímulo à inovação, inclusive para gerir administrativa e financeiramente essas atividades, ou para contratação de instituição dedicada à recuperação social da pessoa presa, desde que o contratado tenha inquestionável reputação ética e profissional e não tenha fins lucrativos;</a:t>
            </a:r>
            <a:endParaRPr lang="pt-BR" dirty="0">
              <a:highlight>
                <a:srgbClr val="FFFFFF"/>
              </a:highlight>
            </a:endParaRPr>
          </a:p>
          <a:p>
            <a:pPr algn="just"/>
            <a:endParaRPr lang="pt-BR" b="1" dirty="0">
              <a:highlight>
                <a:srgbClr val="FFFFFF"/>
              </a:highlight>
            </a:endParaRPr>
          </a:p>
          <a:p>
            <a:pPr algn="just"/>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171795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9204C34-B26C-3EBD-29EE-5843616A432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6A18A20-1B6F-E6E7-0846-4EA73094620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EF781343-FF53-9147-03A0-811E20E29E3F}"/>
              </a:ext>
            </a:extLst>
          </p:cNvPr>
          <p:cNvSpPr txBox="1"/>
          <p:nvPr/>
        </p:nvSpPr>
        <p:spPr>
          <a:xfrm>
            <a:off x="461727" y="126749"/>
            <a:ext cx="8157172" cy="5034681"/>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pPr algn="just"/>
            <a:endParaRPr lang="pt-BR" b="1" dirty="0">
              <a:solidFill>
                <a:schemeClr val="dk1"/>
              </a:solidFill>
              <a:highlight>
                <a:srgbClr val="FFFFFF"/>
              </a:highlight>
            </a:endParaRPr>
          </a:p>
          <a:p>
            <a:pPr algn="just"/>
            <a:r>
              <a:rPr lang="pt-BR" b="1" dirty="0">
                <a:solidFill>
                  <a:srgbClr val="002060"/>
                </a:solidFill>
                <a:highlight>
                  <a:srgbClr val="FFFFFF"/>
                </a:highlight>
              </a:rPr>
              <a:t>Inexigibilidade: </a:t>
            </a:r>
            <a:r>
              <a:rPr lang="pt-BR" dirty="0">
                <a:highlight>
                  <a:srgbClr val="FFFFFF"/>
                </a:highlight>
              </a:rPr>
              <a:t>Previstas em rol exemplificativo, tratam-se de situações em que há inviabilidade de competição, o que afasta a possibilidade de realização de licitação. </a:t>
            </a:r>
          </a:p>
          <a:p>
            <a:pPr algn="just"/>
            <a:endParaRPr lang="pt-BR" b="1" dirty="0">
              <a:highlight>
                <a:srgbClr val="FFFFFF"/>
              </a:highlight>
            </a:endParaRPr>
          </a:p>
          <a:p>
            <a:pPr algn="just"/>
            <a:r>
              <a:rPr lang="pt-BR" b="1" dirty="0">
                <a:highlight>
                  <a:srgbClr val="FFFFFF"/>
                </a:highlight>
              </a:rPr>
              <a:t>Exemplos</a:t>
            </a:r>
          </a:p>
          <a:p>
            <a:pPr algn="just"/>
            <a:endParaRPr lang="pt-BR" dirty="0">
              <a:highlight>
                <a:srgbClr val="FFFFFF"/>
              </a:highlight>
            </a:endParaRPr>
          </a:p>
          <a:p>
            <a:pPr algn="just"/>
            <a:r>
              <a:rPr lang="pt-BR" dirty="0">
                <a:highlight>
                  <a:srgbClr val="FFFFFF"/>
                </a:highlight>
              </a:rPr>
              <a:t>Art. 74. É inexigível a licitação quando inviável a competição, em especial nos casos de:</a:t>
            </a:r>
          </a:p>
          <a:p>
            <a:pPr algn="just"/>
            <a:endParaRPr lang="pt-BR" dirty="0">
              <a:highlight>
                <a:srgbClr val="FFFFFF"/>
              </a:highlight>
            </a:endParaRPr>
          </a:p>
          <a:p>
            <a:pPr algn="just"/>
            <a:r>
              <a:rPr lang="pt-BR" dirty="0">
                <a:highlight>
                  <a:srgbClr val="FFFFFF"/>
                </a:highlight>
              </a:rPr>
              <a:t>I - aquisição de materiais, de equipamentos ou de gêneros ou contratação de serviços que só possam ser fornecidos por produtor, empresa ou representante comercial exclusivos;</a:t>
            </a:r>
          </a:p>
          <a:p>
            <a:pPr algn="just"/>
            <a:endParaRPr lang="pt-BR" dirty="0">
              <a:highlight>
                <a:srgbClr val="FFFFFF"/>
              </a:highlight>
            </a:endParaRPr>
          </a:p>
          <a:p>
            <a:pPr algn="just"/>
            <a:r>
              <a:rPr lang="pt-BR" dirty="0">
                <a:highlight>
                  <a:srgbClr val="FFFFFF"/>
                </a:highlight>
              </a:rPr>
              <a:t>II - contratação de profissional do setor artístico, diretamente ou por meio de empresário exclusivo, desde que consagrado pela crítica especializada ou pela opinião pública;</a:t>
            </a:r>
          </a:p>
          <a:p>
            <a:pPr algn="just"/>
            <a:endParaRPr lang="pt-BR" dirty="0">
              <a:highlight>
                <a:srgbClr val="FFFFFF"/>
              </a:highlight>
            </a:endParaRPr>
          </a:p>
          <a:p>
            <a:pPr algn="just"/>
            <a:r>
              <a:rPr lang="pt-BR" dirty="0">
                <a:highlight>
                  <a:srgbClr val="FFFFFF"/>
                </a:highlight>
              </a:rPr>
              <a:t>III - contratação dos seguintes serviços técnicos especializados de natureza predominantemente intelectual com profissionais ou empresas de notória especialização, vedada a inexigibilidade para serviços de publicidade e divulgação:</a:t>
            </a:r>
          </a:p>
          <a:p>
            <a:pPr algn="just"/>
            <a:endParaRPr lang="pt-BR" b="1" dirty="0">
              <a:highlight>
                <a:srgbClr val="FFFFFF"/>
              </a:highlight>
            </a:endParaRPr>
          </a:p>
          <a:p>
            <a:pPr algn="just"/>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195347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D3F821B-9DE5-59E1-C7DB-0AC01BB83D1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7CC5704-BA76-34DB-286E-3E00EBC9F002}"/>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7742B414-ACBF-58E7-07F8-42D39339A5BC}"/>
              </a:ext>
            </a:extLst>
          </p:cNvPr>
          <p:cNvSpPr txBox="1"/>
          <p:nvPr/>
        </p:nvSpPr>
        <p:spPr>
          <a:xfrm>
            <a:off x="461727" y="126749"/>
            <a:ext cx="8157172" cy="4172907"/>
          </a:xfrm>
          <a:prstGeom prst="rect">
            <a:avLst/>
          </a:prstGeom>
          <a:noFill/>
          <a:ln>
            <a:noFill/>
          </a:ln>
        </p:spPr>
        <p:txBody>
          <a:bodyPr spcFirstLastPara="1" wrap="square" lIns="91425" tIns="91425" rIns="91425" bIns="91425" anchor="t" anchorCtr="0">
            <a:spAutoFit/>
          </a:bodyPr>
          <a:lstStyle/>
          <a:p>
            <a:pPr algn="ctr"/>
            <a:r>
              <a:rPr lang="pt-BR" b="1" dirty="0">
                <a:solidFill>
                  <a:srgbClr val="002060"/>
                </a:solidFill>
                <a:highlight>
                  <a:srgbClr val="FFFFFF"/>
                </a:highlight>
              </a:rPr>
              <a:t>ENTENDENDO AS CONTRATAÇÕES PÚBLICAS</a:t>
            </a:r>
          </a:p>
          <a:p>
            <a:pPr algn="just"/>
            <a:endParaRPr lang="pt-BR" b="1" dirty="0">
              <a:solidFill>
                <a:srgbClr val="002060"/>
              </a:solidFill>
              <a:highlight>
                <a:srgbClr val="FFFFFF"/>
              </a:highlight>
            </a:endParaRPr>
          </a:p>
          <a:p>
            <a:pPr algn="just"/>
            <a:r>
              <a:rPr lang="pt-BR" dirty="0">
                <a:highlight>
                  <a:srgbClr val="FFFFFF"/>
                </a:highlight>
              </a:rPr>
              <a:t>a) estudos técnicos, planejamentos, projetos básicos ou projetos executivos;</a:t>
            </a:r>
          </a:p>
          <a:p>
            <a:pPr algn="just"/>
            <a:r>
              <a:rPr lang="pt-BR" dirty="0">
                <a:highlight>
                  <a:srgbClr val="FFFFFF"/>
                </a:highlight>
              </a:rPr>
              <a:t>b) pareceres, perícias e avaliações em geral;</a:t>
            </a:r>
          </a:p>
          <a:p>
            <a:pPr algn="just"/>
            <a:r>
              <a:rPr lang="pt-BR" dirty="0">
                <a:highlight>
                  <a:srgbClr val="FFFFFF"/>
                </a:highlight>
              </a:rPr>
              <a:t>c) assessorias ou consultorias técnicas e auditorias financeiras ou tributárias;</a:t>
            </a:r>
          </a:p>
          <a:p>
            <a:pPr algn="just"/>
            <a:r>
              <a:rPr lang="pt-BR" dirty="0">
                <a:highlight>
                  <a:srgbClr val="FFFFFF"/>
                </a:highlight>
              </a:rPr>
              <a:t>d) fiscalização, supervisão ou gerenciamento de obras ou serviços;</a:t>
            </a:r>
          </a:p>
          <a:p>
            <a:pPr algn="just"/>
            <a:endParaRPr lang="pt-BR" dirty="0">
              <a:highlight>
                <a:srgbClr val="FFFFFF"/>
              </a:highlight>
            </a:endParaRPr>
          </a:p>
          <a:p>
            <a:pPr algn="just"/>
            <a:r>
              <a:rPr lang="pt-BR" dirty="0">
                <a:highlight>
                  <a:srgbClr val="FFFFFF"/>
                </a:highlight>
              </a:rPr>
              <a:t>(....)</a:t>
            </a:r>
          </a:p>
          <a:p>
            <a:pPr algn="just"/>
            <a:endParaRPr lang="pt-BR" dirty="0">
              <a:highlight>
                <a:srgbClr val="FFFFFF"/>
              </a:highlight>
            </a:endParaRPr>
          </a:p>
          <a:p>
            <a:pPr algn="just"/>
            <a:r>
              <a:rPr lang="pt-BR" dirty="0"/>
              <a:t>IV - objetos que devam ou possam ser contratados por meio de credenciamento;</a:t>
            </a:r>
          </a:p>
          <a:p>
            <a:pPr algn="just"/>
            <a:endParaRPr lang="pt-BR" dirty="0"/>
          </a:p>
          <a:p>
            <a:pPr algn="just"/>
            <a:r>
              <a:rPr lang="pt-BR" dirty="0"/>
              <a:t>V - aquisição ou locação de imóvel cujas características de instalações e de localização tornem necessária sua escolha.</a:t>
            </a:r>
          </a:p>
          <a:p>
            <a:endParaRPr lang="pt-BR" dirty="0">
              <a:highlight>
                <a:srgbClr val="FFFFFF"/>
              </a:highlight>
            </a:endParaRPr>
          </a:p>
          <a:p>
            <a:pPr algn="just"/>
            <a:endParaRPr lang="pt-BR" b="1" dirty="0">
              <a:highlight>
                <a:srgbClr val="FFFFFF"/>
              </a:highlight>
            </a:endParaRPr>
          </a:p>
          <a:p>
            <a:pPr algn="just"/>
            <a:endParaRPr lang="pt-BR" dirty="0">
              <a:highlight>
                <a:srgbClr val="FFFFFF"/>
              </a:highlight>
            </a:endParaRPr>
          </a:p>
          <a:p>
            <a:pPr algn="just"/>
            <a:endParaRPr lang="pt-BR" dirty="0">
              <a:highlight>
                <a:srgbClr val="FFFFFF"/>
              </a:highlight>
            </a:endParaRPr>
          </a:p>
          <a:p>
            <a:pPr marL="0" lvl="0" indent="0" algn="ctr" rtl="0">
              <a:spcBef>
                <a:spcPts val="1100"/>
              </a:spcBef>
              <a:spcAft>
                <a:spcPts val="0"/>
              </a:spcAft>
              <a:buNone/>
            </a:pPr>
            <a:endParaRPr sz="1200" b="1" dirty="0">
              <a:solidFill>
                <a:schemeClr val="dk1"/>
              </a:solidFill>
              <a:highlight>
                <a:srgbClr val="FFFFFF"/>
              </a:highlight>
            </a:endParaRPr>
          </a:p>
        </p:txBody>
      </p:sp>
    </p:spTree>
    <p:extLst>
      <p:ext uri="{BB962C8B-B14F-4D97-AF65-F5344CB8AC3E}">
        <p14:creationId xmlns:p14="http://schemas.microsoft.com/office/powerpoint/2010/main" val="6155819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5221</Words>
  <Application>Microsoft Office PowerPoint</Application>
  <PresentationFormat>Apresentação na tela (16:9)</PresentationFormat>
  <Paragraphs>352</Paragraphs>
  <Slides>41</Slides>
  <Notes>41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41</vt:i4>
      </vt:variant>
    </vt:vector>
  </HeadingPairs>
  <TitlesOfParts>
    <vt:vector size="44" baseType="lpstr">
      <vt:lpstr>Arial</vt:lpstr>
      <vt:lpstr>Montserrat</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Gabriela Borges</dc:creator>
  <cp:lastModifiedBy>Gabriela Borges</cp:lastModifiedBy>
  <cp:revision>1</cp:revision>
  <dcterms:modified xsi:type="dcterms:W3CDTF">2026-03-02T11:46:51Z</dcterms:modified>
</cp:coreProperties>
</file>